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713966-14FB-4AD7-A1E1-78E56D89EF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C4663-B66F-453F-A9A5-E28E119D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1E23A-2C85-45D8-9614-EBCE5B62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9B1E-C09F-46E2-9266-BB01731F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A0EE8-038A-4BAB-B260-84408F0E6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429B8-C926-45AA-B661-D6262789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80F29-8A1D-4A1A-B1D0-A3D1457C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6C6E8E-D7C5-4487-A75F-EBCD80CA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D98E5-244F-4549-881F-03715E16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6129C-531E-4109-B2BF-C61A1C40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0EDAC-E2A9-407B-B383-740AF1E73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1C58C-3E99-4D71-A9FC-D737D55F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ABF89A-22E7-4E24-830F-841E3F2FDCB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782847-E71B-4031-9AC2-54C702AB250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130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智能家庭娱乐系统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智能家庭娱乐系统的技术基础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智能家庭娱乐系统的安全性挑战与解决方案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智能家庭娱乐系统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智能家庭娱乐系统简介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智能家庭娱乐系统简介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智能家庭娱乐系统是指利用先进的技术和设备，为家庭提供多样化、智能化的娱乐体验的系统。这种系统融合了电视、音响、游戏设备以及智能灯光系统等元素，旨在提升家庭娱乐体验。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智能家庭娱乐系统的优势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增加家庭娱乐选择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增强家庭幸福感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提升家庭生活品质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轻松享受娱乐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提供便捷的娱乐方式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智能家庭娱乐系统的组成部分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提供视听体验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电视及音响系统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增强游戏乐趣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智能灯光系统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智能家庭娱乐系统的应用场景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沉浸式观影体验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家庭影院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随时享受音乐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智能音乐播放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亲子互动乐趣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家庭游戏室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虚拟现实与增强现实的融合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实现真实交互体验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拓展虚拟空间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社交互动体验的加强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多人游戏互动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线上社交平台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智能家庭娱乐系统未来发展趋势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语音助手智能化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智能家庭娱乐系统的技术基础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人工智能在智能家庭娱乐系统中的应用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智能家庭娱乐系统中扮演着重要角色。通过语音识别技术，用户可以通过语音指令控制家庭娱乐设备，实现更便捷的操作体验。同时，人脸识别技术可以识别家庭成员，为每个人提供个性化的娱乐服务，增强整个家庭的娱乐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物联网技术在智能家庭娱乐系统中的应用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连接家庭设备，实现智能家居控制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互联互通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实现设备之间的互联互通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虚拟现实技术在智能家庭娱乐系统中的应用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沉浸式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提供沉浸式的娱乐体验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游戏体验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实现虚拟现实游戏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用户行为分析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通过大数据分析用户行为，智能家庭娱乐系统可以不断优化用户体验，提供更精准的服务，从而吸引更多用户使用。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大数据分析在智能家庭娱乐系统中的应用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通过分析用户偏好和历史数据，智能家庭娱乐系统可以为每个用户提供个性化推荐的娱乐内容，让用户更快找到自己喜欢的节目。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庭娱乐系统的技术基础扎实，人工智能、物联网、虚拟现实和大数据分析等技术的应用为家庭提供了更智能、便捷、个性化的娱乐体验。未来随着技术的不断进步，智能家庭娱乐系统将会发展出更多令人惊喜的功能，给用户带来更丰富多彩的娱乐选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智能家庭娱乐系统的发展趋势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智能音响与智能家居的结合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实现智能家居设备的语音控制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基于声音交互的智能家居控制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享受高保真音质的音乐体验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提供高品质音乐播放服务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智能投影仪的应用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智能投影仪可以实现高清晰度的电影放映，支持多种投影方式，包括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4K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等，为家庭娱乐带来更加震撼的视听体验。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提供游戏即时存档和跨平台游戏功能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方便玩家随时保存游戏进度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实现不同平台设备之间的游戏互通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云游戏的兴起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无需高性能硬件，通过网络即可游玩大型游戏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解放玩家对硬件的需求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AR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技术在家庭娱乐中的应用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打造沉浸式的虚拟现实体验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技术与现实环境互动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增强游戏的趣味性和互动性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提供更加真实的游戏体验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智能家庭娱乐系统未来展望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实现智能家庭全方位智能互联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智能家居智能化水平提升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为智能家庭娱乐系统带来更多可能性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创新技术不断涌现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智能家庭娱乐系统的安全性挑战与解决方案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家庭数据隐私保护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在智能家庭娱乐系统中，家庭数据隐私保护至关重要。为了加强数据安全，必须对智能设备进行数据加密，防止敏感信息泄露。此外，提供隐私数据主动保护功能能够有效防止第三方获取个人隐私信息。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https://d.book118.com/505113022013011130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智能家庭娱乐系统</vt:lpstr>
      <vt:lpstr>目录</vt:lpstr>
      <vt:lpstr>第1章 智能家庭娱乐系统简介</vt:lpstr>
      <vt:lpstr> </vt:lpstr>
      <vt:lpstr>智能家庭娱乐系统的优势</vt:lpstr>
      <vt:lpstr>智能家庭娱乐系统的组成部分</vt:lpstr>
      <vt:lpstr>智能家庭娱乐系统的应用场景</vt:lpstr>
      <vt:lpstr>智能家庭娱乐系统未来发展趋势</vt:lpstr>
      <vt:lpstr>第2章 智能家庭娱乐系统的技术基础</vt:lpstr>
      <vt:lpstr> </vt:lpstr>
      <vt:lpstr>物联网技术在智能家庭娱乐系统中的应用</vt:lpstr>
      <vt:lpstr>虚拟现实技术在智能家庭娱乐系统中的应用</vt:lpstr>
      <vt:lpstr>大数据分析在智能家庭娱乐系统中的应用</vt:lpstr>
      <vt:lpstr>总结</vt:lpstr>
      <vt:lpstr>第3章 智能家庭娱乐系统的发展趋势</vt:lpstr>
      <vt:lpstr>智能音响与智能家居的结合</vt:lpstr>
      <vt:lpstr> </vt:lpstr>
      <vt:lpstr>云游戏的兴起</vt:lpstr>
      <vt:lpstr>AR技术在家庭娱乐中的应用</vt:lpstr>
      <vt:lpstr>智能家庭娱乐系统未来展望</vt:lpstr>
      <vt:lpstr>第4章 智能家庭娱乐系统的安全性挑战与解决方案</vt:lpstr>
      <vt:lpstr>家庭数据隐私保护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2024-09-29T14:08:46.658</cp:lastPrinted>
  <dcterms:created xsi:type="dcterms:W3CDTF">2024-09-29T06:08:46Z</dcterms:created>
  <dcterms:modified xsi:type="dcterms:W3CDTF">2024-09-29T06:08:48Z</dcterms:modified>
</cp:coreProperties>
</file>