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DFB0F8-9E90-487F-8401-0A3B8BCBD5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4A7CB-7E5E-41B0-A764-08CA3E8BA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B3E79D-C5C1-40A4-821B-50BB35F72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FCD2DE-319F-4D17-9E58-6FBC4EAA65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1D5BC3-9978-42CD-B1C1-9BCD6FC1CB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68BCD9-3048-44C7-928A-8C44F0BC7F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2293EC-0FCA-4532-8545-4CB81B663B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E89B44-2120-40C4-A364-6527CDAFFA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6824AD-446D-4CE7-9BDB-D95761A1E3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442AA0-5382-49D2-8DA7-E6436D8D8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84004-32B1-4C35-93B9-4C77F9129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113142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大客户营销管理策略在房地产行业的应用研究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房地产行业大客户概述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大客户营销管理策略的理论基础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大客户营销管理策略在房地产行业的应用现状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大客户营销管理策略的优化与创新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大客户营销管理策略在房地产行业的实施保障</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近年来，房地产市场经历了从快速增长到平稳发展的转变，竞争日益激烈，对大客户的管理和营销策略显得尤为重要。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房地产市场变化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大客户是企业的重要资产，对企业的销售业绩和市场份额具有重要影响。通过有效的大客户管理，企业可以更好地满足客户需求，提升客户满意度和忠诚度，从而实现可持续发展。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大客户价值</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本研究旨在探讨大客户营销管理策略在房地产行业的应用，分析存在的问题并提出相应的解决策略，为房地产企业提供理论和实践指导。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如何识别和定位大客户？如何制定针对大客户的营销策略？如何优化大客户服务和管理流程？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84" b="31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本研究将采用文献综述、案例分析和问卷调查等方法，对大客户营销管理策略在房地产行业的应用进行深入探讨。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本研究将重点关注房地产行业中大客户的识别、定位、营销策略制定、服务和管理流程优化等方面，同时涉及相关理论和实践的探讨。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研究方法</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房地产行业大客户概述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大客户通常指的是在房地产行业中，购买或租赁大面积、高价值物业的客户，包括企业、机构、高净值个人等。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大客户往往具有较高的购买力和决策能力，对房地产产品和服务有较高要求，注重品质、地段、增值潜力等方面。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大客户的定义和特征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机构客户</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如政府机构、事业单位、教育机构等，购买或租赁房地产用于公共服务或办公。</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高净值个人</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拥有较高财富的个人或家庭，购买高端住宅、别墅等作为居住或投资。</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企业客户</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包括国内外大型企业、上市公司、金融机构等，通常购买或租赁写字楼、商业中心等作为办公或经营场所。</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房地产行业大客户的分类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20" r="257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大客户在房地产市场中占据重要地位，其交易量和交易额往往占据市场总量的较大比例。</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市场份额</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与大客户合作有助于提高房地产企业的品牌知名度和影响力，增强市场竞争力。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品牌影响力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大客户往往有特殊的定制化需求，对房地产企业的产品设计、开发、服务等环节提出更高要求，推动行业创新和发展。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定制化需求</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与大客户建立长期稳定的合作关系有助于房地产企业实现持续稳定的收益和增长。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长期合作关系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大客户在房地产行业中的地位和作用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大客户营销管理策略的理论基础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客户关系优化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通过对客户反馈和行为的深入分析，不断改进产品和服务，提升客户体验和价值。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客户关系建立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通过市场调研和数据分析，识别潜在客户，建立客户关系数据库，为后续营销活动提供基础。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客户关系维护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通过定期沟通、个性化服务和关怀，提高客户满意度和忠诚度，促进长期合作。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根据客户需求和市场趋势，提供具有竞争力的房地产产品和服务，包括户型设计、装修风格、社区配套等。</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产品策略</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根据市场供需关系、竞争对手和成本等因素，制定合理的定价策略，以实现销售目标和利润最大化。</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价格策略</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通过广告、公关、销售促进等手段，提高品牌知名度和美誉度，吸引潜在客户关注和购买。</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促销策略</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选择合适的销售渠道和合作伙伴，扩大市场份额和销售渠道，提高销售效率和客户满意度。</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分销策略</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营销组合理论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服务理念</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服务流程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服务创新</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服务团队</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服务营销理论</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树立以客户为中心的服务理念，关注客户需求和体验，提供个性化、专业化的服务。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不断推出新的服务项目和模式，满足客户多元化、个性化的需求，提升服务附加值和竞争力。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优化服务流程，提高服务效率和质量，降低客户等待时间和投诉率。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打造专业、高效的服务团队，提供优质的服务和支持，增强客户信任感和忠诚度。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大客户营销管理策略在房地产行业的应用现状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大客户与房地产企业的合作往往基于长期信任和合作关系，注重持续的服务和价值创造。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客户关系长期性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个性化需求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高价值与高风险并存</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数字化与智能化趋势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大客户通常具有独特的投资或业务需求，需要房地产企业提供个性化的解决方案。</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大客户带来的交易额巨大，但同时也可能伴随着较高的资金和市场风险。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随着互联网和大数据技术的发展，大客户营销正逐渐向数字化、智能化转型，以提高效率和精准度。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房地产行业大客户营销的特点和趋势</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https://d.book118.com/505113142110011103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2024-09-12T14:13:33.497</cp:lastPrinted>
  <dcterms:created xsi:type="dcterms:W3CDTF">2024-09-12T06:13:33Z</dcterms:created>
  <dcterms:modified xsi:type="dcterms:W3CDTF">2024-09-12T06:13:35Z</dcterms:modified>
</cp:coreProperties>
</file>