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ED42EA-1407-40E8-B1F3-5799390276A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D4714-C8C1-42FA-B8BC-9B18E0CD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2C741-E182-4AAB-9E91-7949DAF13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0BD4D-1D5A-4AA4-A3AF-CC552B390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026E1-B083-40CE-8EE0-0365A016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852BE-C4DF-496E-8980-9382B6AB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64F59-588C-4543-B048-A1AE96AA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85986-C5E8-438E-8B1A-1F17ABB7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CCF0A-FA65-471F-AE8D-CAA434AA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1DB60-F821-4D8E-8EF2-9579DE1C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3DA25-4819-47A4-958B-23BA69074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AC475-BFB3-442F-A81D-A7D0A822B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DD1D5A-4104-43EE-83CE-D4B9151D75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A94D60C-7967-42D0-9413-2724D765D9B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1434222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打印技术在教育领域的发展动向分析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打印技术在教育领域的应用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打印技术对学生的影响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打印技术在教育领域的挑战与解决方案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打印技术在全球教育领域的发展案例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打印技术在教育领域的未来展望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打印技术是一种将数字模型转化为实体物体的技术，通过逐层堆叠材料制造物体。这种技术在现代教育领域具有重要意义，可以帮助学生更直观地理解复杂概念。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利用光照固化树脂打印物体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光固化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将材料熔化后逐层堆积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熔融沉积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通过热源熔化粉末材料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粉末热熔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制造各种零部件和原型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工业制造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定制义肢和医疗器械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制造飞机部件和航天器件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打印技术的发展趋势包括材料多样化、成本降低、打印速度提升、精度提高等方面。随着技术的进步，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打印将在教育领域得到更广泛的应用，为学生提供更丰富的学习体验。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打印技术在教育领域的优势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鼓励学生创造性思维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定制化教学资源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让学生实践操作学习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提高学生的实践能力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促进学生动手能力的培养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学科交叉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促进不同学科之间的交流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打破学科界限，促进学科整合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动手能力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锻炼学生的动手实践能力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提高学生的制作技能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打印技术对学生的影响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激发学生的创造潜力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培养学生的设计能力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打印技术在学校中的应用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打印技术进行课程教学和学生创作，通过实践操作，增强学生的创造力和实践能力，使学生更好地理解知识内容和培养动手能力。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打印技术在职业教育中的应用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提高就业竞争力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专业技能提升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适应当前产业发展需求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培养学生实际操作能力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科研项目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鼓励学生进行科研项目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促进学生创新能力的培养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打印技术在高等教育中的应用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学术交流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促进学术交流与合作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打印技术对教育模式的影响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改变传统的教学方式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教学方式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增加教学生动性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提高学生的参与度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学生参与度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打印技术的不断发展和应用，教育领域也将迎来更多的机遇和挑战。未来，通过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打印技术，教师可以更好地辅助教学，学生可以更好地融入实践和创新中，教育模式也将不断完善，为教育事业带来更多可能性。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打印技术对学生的影响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打印技术培养学生创新意识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学生通过参与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打印项目，培养解决问题的能力和创造力。他们不仅可以理论学习，还能实践运用知识，从而激发出更多想法和创新点，为未来的发展奠定基础。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打印技术提升学生实践能力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学生通过亲自操作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打印机，提升了实际动手能力和技能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实践动手能力提升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在团队项目中合作，学生学会了协作和配合，培养了团队意识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打印技术促进学生自主学习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学生通过自主学习和设计，激发出对知识的兴趣和热情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自主设计和完成项目，培养了学生的自学和解决问题的能力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培养自主学习能力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创业机会增加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学生掌握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打印技术，可以开展相关的创业项目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创造更多的就业和发展机会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行业需求增长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打印技术的普及，市场对于专业人才的需求也在增长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学生掌握技术，可以更容易找到职业发展的机会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教育培训市场开拓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打印技术的普及也带动了相关教育行业的发展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学生通过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打印技术学习，开拓了教育市场的需求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打印技术拓展学生职业发展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技术应用广泛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打印技术在医疗、建筑、艺术等领域有广泛应用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学生掌握技术，能在各个领域有更多发展机会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9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第四章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打印技术在教育领域的挑战与解决方案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打印技术成本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打印设备和材料成本较高，这是当前教育领域面临的挑战之一。如何降低成本，提高设备的性价比，是需要解决的重要问题。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https://d.book118.com/505114342223011124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3D打印技术在教育领域的发展动向分析</vt:lpstr>
      <vt:lpstr>目录</vt:lpstr>
      <vt:lpstr>第一章 3D打印技术概述</vt:lpstr>
      <vt:lpstr> </vt:lpstr>
      <vt:lpstr>3D打印技术原理</vt:lpstr>
      <vt:lpstr>3D打印技术应用领域</vt:lpstr>
      <vt:lpstr> </vt:lpstr>
      <vt:lpstr>3D打印技术在教育领域的优势</vt:lpstr>
      <vt:lpstr>3D打印技术对学生的影响</vt:lpstr>
      <vt:lpstr>第2章 3D打印技术在教育领域的应用</vt:lpstr>
      <vt:lpstr> </vt:lpstr>
      <vt:lpstr>3D打印技术在职业教育中的应用</vt:lpstr>
      <vt:lpstr>3D打印技术在高等教育中的应用</vt:lpstr>
      <vt:lpstr>3D打印技术对教育模式的影响</vt:lpstr>
      <vt:lpstr>未来展望</vt:lpstr>
      <vt:lpstr>第三章 3D打印技术对学生的影响</vt:lpstr>
      <vt:lpstr> </vt:lpstr>
      <vt:lpstr>3D打印技术提升学生实践能力</vt:lpstr>
      <vt:lpstr>3D打印技术促进学生自主学习</vt:lpstr>
      <vt:lpstr>3D打印技术拓展学生职业发展</vt:lpstr>
      <vt:lpstr>第四章 3D打印技术在教育领域的挑战与解决方案</vt:lpstr>
      <vt:lpstr>3D打印技术成本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2024-09-28T23:22:25.179</cp:lastPrinted>
  <dcterms:created xsi:type="dcterms:W3CDTF">2024-09-28T15:22:25Z</dcterms:created>
  <dcterms:modified xsi:type="dcterms:W3CDTF">2024-09-28T15:22:27Z</dcterms:modified>
</cp:coreProperties>
</file>