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F5AF31-9E08-4972-A112-BA49222F5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7A0E77-F38C-4808-BC0E-6E03FFEE78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130824-EA4F-45B8-B585-77A70C066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48D4AC-D8EC-4A2A-9614-AA0C6F24D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6247B5-DBEE-47EF-AF5D-1C45BCF357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8B9C44-4E1F-4E6F-BD79-CB8B37E632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F3D2FC-AE7F-4C40-99DB-D117DB0867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CD0091-5085-450D-9AC3-3E5BDC8072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405BAB-66AA-4C65-AA76-F5F497E22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8398B-4206-4AEE-87A0-A27EDB844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04065-FEA8-46E0-9670-3FF972803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12000210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脑的血管功能区课件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脑的血管功能区概述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脑的血管功能区的解剖结构</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脑的血管功能区的生理功能</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脑的血管功能区的疾病与治疗</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脑的血管功能区的保护与保健</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脑的血管功能区概述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929" r="259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脑的血管功能区的定义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脑的血管功能区主要负责提供氧气和营养物质，以及清除代谢废物，以维持脑细胞的正常代谢和功能。</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脑的血管功能区是指脑部血管所承担的不同功能区域，这些区域通过复杂的血管网络来支持大脑的正常运作。</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根据功能的不同，脑的血管功能区可以分为前循环和后循环。前循环主要负责大脑前部和顶叶的血液供应，而后循环则主要负责大脑后部和枕叶的血液供应。</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此外，脑的血管功能区还可以分为颈内动脉系统和椎基底动脉系统，分别负责不同区域的血液供应。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脑的血管功能区的分类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15" r="401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脑的血管功能区的重要性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脑的血管功能区是维持大脑正常运作的关键，任何区域的缺血或阻塞都可能导致相应的神经功能缺损。</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了解脑的血管功能区的结构和功能对于诊断和治疗脑血管疾病具有重要的意义，可以帮助医生更好地理解疾病的发病机制和制定治疗方案。</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脑的血管功能区的解剖结构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51" r="1765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大脑动脉环是脑部的重要血管结构，负责为脑部提供富含氧气的血液。</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大脑动脉环由双侧颈内动脉、后交通动脉、大脑后动脉以及前交通动脉组成，它们在颅内形成一个环状的结构。大脑动脉环的主要功能是调节和平衡脑部各区域的血流量，确保脑部得到充分的血液供应。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大脑动脉环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脑动脉的分支为脑部输送血液，维持脑的正常功能。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脑动脉从主动脉发出后，在颅内分为多个分支，包括大脑前动脉、大脑中动脉和大脑后动脉等。这些分支血管进一步细分，形成密集的血管网络，为脑部的各个区域提供血液。</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39" r="2573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脑动脉的分支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脑静脉系统负责回收脑部的血液，将其送回心脏。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脑静脉系统由浅静脉和深静脉组成，它们负责收集脑部的血液，并将其送回至颈部的大静脉。深静脉将血液送至下腔静脉，最终回到心脏。这个过程对于维持脑部的正常功能至关重要。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脑静脉系统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https://d.book118.com/505120002101011041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2024-09-01T18:30:30.605</cp:lastPrinted>
  <dcterms:created xsi:type="dcterms:W3CDTF">2024-09-01T10:30:30Z</dcterms:created>
  <dcterms:modified xsi:type="dcterms:W3CDTF">2024-09-01T10:30:32Z</dcterms:modified>
</cp:coreProperties>
</file>