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3FE8E-0041-4F27-95C0-C21CFFEA9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BC6DF-CCAD-43D7-B1F3-2FFB43DB7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50122-BF84-4D26-A997-60CDAAAB8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88D75-8DBF-4EDD-89D5-7DD7DFF54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5719D9-F2F9-4FEE-A5AA-203764FDA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230CD6-3CF0-4A6E-B6EF-249D107F2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D559C7-DC28-4A56-A902-EC8408924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F3A72-6835-4650-AB2E-FC88DCC60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04878-E7AC-4F7F-A4CA-7D1C1720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C95D2-FD04-445E-A416-7415F55FD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9A503-181C-4663-B0F0-4C77E2DD1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0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20004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华师版八年级上册数学整式的加减代数式的值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整式与代数式基本概念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整式加减法则与运算技巧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代数式求值方法与应用举例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典型例题解析与思路拓展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练习题精选与答案解析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课堂小结与课后作业布置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整式与代数式基本概念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整式是由数字、字母通过有限次加减乘得到的代数式，其中字母的指数都是非负整数。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整式的次数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整式具有加减乘的封闭性，即两个整式进行加减乘运算后仍为整式。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整式中所有字母的指数之和称为整式的次数。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代数式是由数字、字母通过有限次加减乘除及乘方得到的数学表达式。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根据运算符号的不同，代数式可分为有理式和无理式；根据字母出现形式的不同，可分为显式和隐式。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当代数式中的字母取定某些数值时，代数式就变成一个具体的数值，这个数值就叫做代数式的值。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代数式的值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变量与常数在整式中作用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在整式中，字母代表变量，可以表示任意实数或特定范围内的实数。变量的引入使得整式具有更广泛的代表性和实际意义。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在整式中，不含字母的项称为常数项。常数项在整式的运算中起到平衡和调节的作用，有时也直接影响整式的值和性质。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变量与常数的关系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在整式中，变量和常数是相互依存的。常数的取值范围受变量的限制，而变量的变化又会影响整个整式的值和性质。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整式加减法则与运算技巧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直接观察各项的字母部分是否完全相同，若相同则是同类项。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对于含有字母的项，比较它们的字母部分和指数是否相同，若相同则是同类项。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字母指数法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将同类项的系数相加或相减，字母部分保持不变。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同类项识别与合并方法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353" r="393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当括号前面是加号时，去掉括号后，括号里的各项符号不变；当括号前面是减号时，去掉括号后，括号里的各项符号都要改变。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去括号法则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在去括号时，要特别注意括号前面的符号，以及括号内各项的符号，确保正确应用去括号法则。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去括号法则及注意事项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先进行括号内的运算，再进行乘除运算，最后进行加减运算。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在得出运算结果后，要对其进行化简。化简的方法包括合并同类项、去括号等。同时，要注意保持数学表达式的简洁性和准确性。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运算顺序和结果化简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结果化简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运算顺序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代数式求值方法与应用举例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代数式求值的基本步骤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首先识别代数式中的变量与常数，明确求值的目标表达式；接着根据题目条件，将已知数值代入表达式中；最后按照运算顺序进行计算，得出代数式的值。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若$a = 3$，$b = -2$，求代数式$a^2 - 2ab + b^2$的值。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将$a = 3$，$b = -2$代入代数式，得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直接代入法求值过程演示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示例：已知$x^2 - 4x + 3 = 0$，求$x^2 - 4x + 5$的值。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解：由已知条件得$x^2 - 4x + 3 = 0$，则$x^2 - 4x = -3$。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$x^2 - 4x + 5 = -3 + 5 = 2$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将$x^2 - 4x$看作一个整体代入目标表达式，得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整体思想的应用：在求代数式的值时，有时需要将某些项看作一个整体进行代入和计算，从而简化计算过程。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整体思想在求值中应用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某商店购进一批商品，进价为每件$a$元，售价为每件$b$元，共售出$n$件。若该商店的利润率为$20%$，求售出的商品数量$n$。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实际问题的转化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在解决实际问题时，需要将问题中的文字描述转化为数学表达式，进而利用代数式求值的方法进行计算。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根据题意，利润率为$20%$，即利润是进价的$20%$。因此有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实际问题中代数式求值策略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$(b - a) \times n = 0.2 \times a \times n$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实际问题中代数式求值策略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https://d.book118.com/505120004202011104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2024-09-14T06:58:36.732</cp:lastPrinted>
  <dcterms:created xsi:type="dcterms:W3CDTF">2024-09-13T22:58:36Z</dcterms:created>
  <dcterms:modified xsi:type="dcterms:W3CDTF">2024-09-13T22:58:38Z</dcterms:modified>
</cp:coreProperties>
</file>