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87B2A-849E-4680-B275-BD9E50256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222B9-0C1D-4726-9DDA-A945BB81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992A5-B78D-4307-94BB-4E1B1EDEA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FA093-187F-4B69-B47D-E738D6703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5D079-6F7E-4F7F-A8A0-3CD89FC8F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76C32-F585-400C-AC56-713243404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94882-11C4-423B-81FC-EF596345F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1554F-3F7F-4EF7-AD8D-F99352BAF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C895D-51C9-4B3C-90A4-A13EAAC00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980F4-139C-4D90-AC37-39F6E9AB8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8FABA-1726-4380-BD94-868B5599B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21134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产后抑郁的治疗进展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产后抑郁的病因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产后抑郁的治疗方法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产后抑郁治疗的最新进展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产后抑郁是指产妇在分娩后出现情绪低落、焦虑、抑郁等症状的心理障碍。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常见的症状包括情绪低落、失去兴趣、焦虑、易怒、失眠、注意力不集中、负罪感等。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产后抑郁的发病率较高，根据不同的研究和地区差异，其发病率在10%-20%之间。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年龄、文化背景、婚姻状况、生育经验、心理因素等都可能影响产后抑郁的发生率。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产后抑郁的流行病学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对婴儿的影响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对家庭的影响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65" b="91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156" b="201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产后抑郁可能导致产妇出现焦虑、抑郁、自卑、孤独等心理问题，影响其身心健康和生活质量。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产后抑郁可能对婴儿的成长和发展产生不良影响，如影响婴儿的认知、情感和社会发展等。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产后抑郁可能对家庭产生负面影响，如影响夫妻关系、家庭氛围和亲子关系等。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产后抑郁的病因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孕期和产后的荷尔蒙变化，特别是雌激素和孕激素的急剧下降，被认为与产后抑郁的发生有关。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荷尔蒙变化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有研究显示，有抑郁症家族史的产妇更容易在产后出现抑郁症状。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遗传倾向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新生儿带来的新挑战和压力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新生儿需要24小时的照顾，这给新手父母带来了巨大的压力和挑战，可能导致抑郁。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婚姻关系和家庭支持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不良的婚姻关系、缺乏家庭支持以及社会支持不足都与产后抑郁的发生有关。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31" r="13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90" r="2149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抑郁症有明显的家族聚集性，特定的基因可能会增加产后抑郁的风险。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遗传与环境交互作用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除了基因的影响，环境因素如生活压力、婚姻关系等也会与基因相互作用，影响产后抑郁的发生。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https://d.book118.com/505121134030011041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2024-09-01T14:40:52.421</cp:lastPrinted>
  <dcterms:created xsi:type="dcterms:W3CDTF">2024-09-01T06:40:52Z</dcterms:created>
  <dcterms:modified xsi:type="dcterms:W3CDTF">2024-09-01T06:40:54Z</dcterms:modified>
</cp:coreProperties>
</file>