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3C895-7D10-4985-BD17-A98E8715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F8FB9-41AA-4140-86FE-826F7DCB4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CE8CF-8134-44D6-92E6-FF92611B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FAC8D-D2F2-4CF3-8CDD-5F6921073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0802B8-6FED-46F9-BCB8-111BCA39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5D555-3B62-4D21-A37C-DDF69EAB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26BA7-5FDA-45B4-AC58-0B2BC2D61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85520-DD59-44A2-88B3-578E66D43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9CC82-5D57-4213-9BEE-8AE74A4F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65F26-3C16-4758-8AF8-EA8FE78DA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C5242-D133-4310-BBAA-D3C4EA3B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220141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小学生宪法演讲稿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小学生与宪法的关系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宪法中的基本权利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宪法中的基本义务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小学生如何践行宪法精神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宪法是国家的根本法，具有最高的法律效力，其他法律都是根据宪法制定的。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宪法历史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宪法规定了国家的根本制度、基本原则和基本权利，是治国安邦的总章程。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我国宪法经过多次修订，不断完善，体现了时代精神和人民意志。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宪法是国家的根本大法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宪法规定了公民的基本权利，如人身自由、言论自由、选举权和被选举权等。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公民权利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宪法通过法律手段保障公民的基本权利不受侵犯，任何组织或个人都不得侵犯公民的基本权利。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权利保障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宪法强调公民在法律面前一律平等，不受种族、性别、宗教等因素的歧视。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宪法保障公民的基本权利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政治稳定：宪法确立了国家的政治体制和基本原则，保障了政治的稳定和连续。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经济发展：宪法为经济发展提供了法律保障，规定了国家的基本经济制度和政策。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社会和谐：宪法促进了社会和谐与进步，保障了人民安居乐业和社会秩序的稳定。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的介绍，我们可以看出宪法对于国家、社会和个人的重要性。作为小学生，我们应该从小树立正确的法治观念，学习宪法知识，遵守法律法规，做一个知法、守法、护法的好公民。同时，我们也要积极宣传宪法精神，让更多的人了解宪法、遵守宪法、维护宪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宪法维护国家的稳定和发展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小学生与宪法的关系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小学生是国家的花朵，是未来的建设者和接班人，他们的成长和发展直接关系到国家的未来和命运。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国家的未来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小学生是民族的希望，他们的思想、品德和素质将决定民族的未来和发展方向。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民族的希望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作为国家的未来和希望，小学生应该承担起自己的社会责任，积极学习、健康成长，为国家和民族的繁荣富强贡献自己的力量。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小学生是国家的未来和希望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宪法是国家的根本大法，具有最高的法律效力，是治国安邦的总章程。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宪法的地位和作用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宪法规定了公民的基本权利和义务，如言论自由、选举权、受教育权等，同时也规定了公民应该履行的义务，如遵守法律、维护国家安全等。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公民的基本权利和义务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宪法规定了国家机构的设置和职权，如全国人民代表大会、国务院、最高人民法院等，以及它们的职责和权力范围。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国家机构和职权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小学生应该了解宪法的基本内容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451" b="22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小学生应该遵守宪法和法律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树立法律意识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小学生应该从小树立正确的法律意识，认识到宪法和法律的重要性，自觉遵守法律。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遵守校规校纪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小学生应该遵守学校的规章制度和纪律要求，培养良好的行为习惯和道德品质。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维护社会公德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小学生应该遵守社会公德，尊重他人、关心他人、帮助他人，营造良好的社会风尚。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宪法中的基本权利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宪法保障公民的人身自由，包括行动自由和居住自由，不受非法拘禁、逮捕、搜查和侵犯。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人身自由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宪法维护公民的人格尊严，禁止任何形式的侮辱、诽谤和歧视。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人格尊严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人身自由权利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游行示威自由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公民有游行示威自由，可以在遵守法律的前提下，通过游行示威表达诉求和意见。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结社自由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公民有结社自由，可以自由地组织和参加各种社会团体，进行合法的社会活动。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集会自由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公民有集会自由，可以自由地组织和参加各种集会，表达共同意愿。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言论自由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公民有言论自由，可以通过各种方式表达自己的意见和看法。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出版自由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公民有出版自由，可以自由地创作、编辑和发行书籍、报刊等出版物。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言论、出版、集会、结社、游行、示威的自由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https://d.book118.com/505122014134011041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2024-09-02T01:32:27.903</cp:lastPrinted>
  <dcterms:created xsi:type="dcterms:W3CDTF">2024-09-01T17:32:27Z</dcterms:created>
  <dcterms:modified xsi:type="dcterms:W3CDTF">2024-09-01T17:32:30Z</dcterms:modified>
</cp:coreProperties>
</file>