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4C811-66B9-40DF-AC4D-5B3DEFD52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B60C6-E982-499F-982D-A184C487D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FE98D-A43D-419B-A8CD-08B452738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93F933-71EF-420B-9106-8F2427F1D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C6FE2C-3115-48DD-9BF0-05B40C186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75ACDE-A14C-4A21-966A-2B563FFBC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1A0166-E2BB-40A0-9091-88BC841BB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2934E-7E4D-449F-B20C-D89634C23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FD1CD-1715-44F1-8D35-0496DD1DE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7635D-FBD2-4CED-A8C9-E4E004761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1B588-B149-4FDC-AE8B-EF68676B0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1230222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审计学课件风险评估程序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风险评估基本概念与原则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审计学课件中风险评估应用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具体风险评估程序实施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案例分析：某审计学课件风险评估实例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挑战与对策：提高课件风险评估质量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风险评估基本概念与原则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风险评估定义及重要性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风险评估是对被审计单位及其环境进行了解，以识别和评估财务报表层次和认定层次的重大错报风险。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风险评估是审计过程中的重要环节，有助于注册会计师了解被审计单位及其环境，为制定审计计划和实施进一步审计程序提供基础。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注册会计师应当保持职业怀疑态度，运用职业判断，识别和评估重大错报风险。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注册会计师可以采用询问、观察、检查、分析程序等方法进行风险评估。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13" r="26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财务报表层次风险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与被审计单位整体财务报表相关的风险，通常由控制环境薄弱或管理层缺乏诚信等因素引起。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认定层次风险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与特定财务报表项目相关的风险，包括交易、账户余额和披露的认定。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特别风险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注册会计师需要特别考虑的重大错报风险，如管理层舞弊、收入确认存在舞弊等。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常见风险类型及特点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审计学课件中风险评估应用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对审计学课件进行全面梳理，包括章节安排、知识点分布、教学方法等，以了解课件的整体结构和核心内容。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课件内容梳理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从课件中提取与风险评估相关的关键信息，如风险定义、风险类型、风险识别方法等，为后续的风险评估提供基础数据。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关键信息提取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对课件内容的准确性、完整性、时效性进行评估，确保课件内容符合审计学的教学要求和风险评估的实际需要。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课件内容分析与识别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风险清单建立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根据课件内容，结合审计实践，建立风险清单，列出可能存在的风险因素。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对每个风险因素进行分析，包括其产生的原因、可能导致的后果以及影响程度等。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关键风险因素确定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根据风险因素的分析结果，确定需要重点关注的关键风险因素。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关键风险因素筛选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9824" b="198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根据风险等级划分标准，对每个关键风险因素进行评估，确定其所属的风险等级。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根据风险的性质和影响程度，定义不同的风险等级，如高风险、中风险和低风险等。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风险等级划分标准制定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针对每个风险等级，制定相应的划分标准，包括风险发生的可能性、后果的严重程度、风险的可控性等。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具体风险评估程序实施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明确风险评估的具体目标，如识别潜在风险、评估风险大小、确定风险等级等。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确定评估目标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设计详细的风险评估流程，包括评估步骤、时间计划、资源安排等。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制定评估流程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根据评估目标和实际情况，选择适当的风险评估方法，如问卷调查、访谈、专家评审等。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选择评估方法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制定详细评估计划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设计数据收集工具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根据评估方法，设计相应的数据收集工具，如问卷、访谈提纲等。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对收集到的数据进行整理、分类和汇总，以便后续分析。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通过发放问卷、进行访谈等方式，收集相关数据。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https://d.book118.com/505123022210011104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2024-09-14T07:59:26.549</cp:lastPrinted>
  <dcterms:created xsi:type="dcterms:W3CDTF">2024-09-13T23:59:26Z</dcterms:created>
  <dcterms:modified xsi:type="dcterms:W3CDTF">2024-09-13T23:59:28Z</dcterms:modified>
</cp:coreProperties>
</file>