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91049-8423-433B-94CA-9D410BC2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232E0-A937-48CE-AD76-E73A8BEA9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686D-9F58-4D34-9D0A-30CF67DF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E4E59-3B7D-473D-A01B-D59338CD8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A49CE-736B-4153-BE9E-39FD66288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311486-836C-4BB8-A94B-8A48DB656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FC6EF-13A0-4062-AAB4-E916797B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ECDCE-F3BA-42A9-9E27-D908411F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A3D03-A954-478B-91B1-BD4E7187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AE5AF-31AB-4A64-828D-19653D42D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7AF77-5B18-487E-BBFD-B3BDAFC8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24042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夜班管理提供良好的工作环境和设备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夜班工作环境优化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设备配置与升级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员工关怀与支持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夜班工作现状及挑战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夜班工作在许多行业中占据重要地位，如医疗、制造、交通运输等。随着全球化和服务业的发展，夜班工作的需求不断增加。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夜班工作普遍且重要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夜班工作者面临生物钟紊乱、睡眠质量差、疲劳累积等问题，这些因素可能影响工作效率和员工健康。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夜班工作的挑战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舒适的工作环境和适合的设备可以降低夜班工作者的疲劳感，提高工作效率和生产力。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良好的工作环境可以减少夜班工作对员工身体的负面影响，如减少眼部疲劳、降低噪音干扰、提供适宜的温度和湿度等。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关注夜班工作者的工作环境和设备需求，可以体现企业对员工的关怀，提高员工满意度和忠诚度。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良好工作环境与设备的重要性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夜班工作环境优化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07" r="306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提供充足的照明，使用柔和、不刺眼的光源，以减少对夜班员工视觉的疲劳和不适。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合适的照明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确保良好的空气流通，定期更新室内空气，减少有害物质的积聚，保持空气清新。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照明与通风设计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通过改进设备、采用低噪音技术或隔音材料等措施，降低噪音的产生和传播。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为夜班员工提供耳塞、耳罩等个人防护装备，以减少噪音对他们的干扰和危害。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噪音控制策略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员工防护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适宜的温度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根据季节和天气变化，合理调节室内温度，确保夜班员工在舒适的环境中工作。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通过加湿或除湿设备，将室内湿度维持在适宜水平，避免空气过于干燥或潮湿对员工造成不适。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温度与湿度调节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设备配置与升级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高效能计算机及外设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高性能计算机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为夜班员工提供最新型号、高性能的计算机，确保运行速度和稳定性，提高工作效率。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多功能显示器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配置高清、大尺寸显示器，支持多窗口同时显示，减少切换时间，提升工作效率。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舒适的外设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提供符合人体工学的键盘、鼠标和座椅，减少长时间工作带来的疲劳感。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提供如计算器、绘图仪、扫描仪等辅助工具，满足夜班员工在处理复杂任务时的需求。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版本更新与升级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定期更新软件和工具版本，确保员工始终使用最新、最稳定的版本进行工作。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根据夜班工作需求，安装专用的工作软件，如数据分析、图形处理、编程开发等，提高工作效率和质量。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专用软件及工具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提供稳定、高速的网络连接，确保夜班员工在需要时能够快速访问公司内部资源或外部网站。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高速网络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配置高质量的视频会议系统，支持夜班员工与其他部门或客户进行远程沟通和协作。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视频会议系统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提供实时通讯工具，如企业微信、钉钉等，方便夜班员工之间以及与日班员工的即时沟通。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实时通讯工具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网络通讯保障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https://d.book118.com/505124042102011034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2024-08-29T15:59:12.469</cp:lastPrinted>
  <dcterms:created xsi:type="dcterms:W3CDTF">2024-08-29T07:59:12Z</dcterms:created>
  <dcterms:modified xsi:type="dcterms:W3CDTF">2024-08-29T07:59:14Z</dcterms:modified>
</cp:coreProperties>
</file>