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16E07-ECA6-4E17-849A-81D0B6C1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19488-F60D-4121-B024-C791B3FB0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50F84-0B38-4B2F-B3E1-3F7F81613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AAA11-65AC-4673-B2AA-5EA04DE5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B3BAC-07C0-4BC5-B85E-2CA38BA00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5BAAE-F118-4FB9-BFE2-BE61AB713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5A096A-4736-4C3E-A486-3B22ED982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31E05-5B74-4467-BE22-92DFE6644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C6704-18D5-4C22-B671-297872DB8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5E41E-C8C2-4732-8B19-28DE65101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4BCEB-359A-4DCC-A12F-4744F07F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30120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大学生思修社会实践调查报告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思想道德素质提升情况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社会责任感培养情况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团队协作能力锻炼情况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通过对大学生参与社会实践活动的调查，了解其实践情况、成果及存在的问题，为高校思想政治教育提供参考和改进方向。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随着社会发展和教育改革的推进，大学生社会实践活动已成为高校教育的重要组成部分，对于培养大学生的社会责任感、创新精神和实践能力具有重要意义。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320" b="19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调查对象、时间和方法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本次调查以某高校大学生为主要对象，涵盖不同年级、专业和性别的大学生。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调查时间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调查时间为2023年3月至4月，历时两个月。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采用问卷调查和访谈相结合的方式，共发放问卷1000份，回收有效问卷900份，同时对部分大学生进行了深入访谈。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社会实践基本情况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位于我国东南沿海的XX市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实践单位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XX市XX局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单位简介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XX市XX局是XX市政府直属机构，负责该市的社会保障、劳动就业、人力资源开发与管理等工作。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实践地点和单位介绍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参与会议筹备，包括会议通知、场地布置、会议记录等。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协助完成单位内部文件的起草、修改和校对工作。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参与单位组织的各项活动，如培训、讲座等，并做好相关记录和报道。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实践岗位：办公室助理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协助办公室主任处理日常事务，如接听电话、接待来访者、整理文件等。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实践岗位和工作内容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认真负责，能够按时完成各项工作任务。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积极主动，能够主动承担一些额外的工作任务。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实践期间表现和收获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实践期间表现和收获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善于沟通，能够与同事和领导保持良好的沟通和合作关系。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实践期间表现和收获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提高了自己的组织协调能力和沟通能力。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加深了对政府机构和公务员工作的了解。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实践期间表现和收获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增强了自己的社会责任感和使命感。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拓展了自己的视野和知识面，为未来的职业发展打下了坚实的基础。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思想道德素质提升情况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积极参与社会实践活动，如志愿服务、社会调查等，将社会主义核心价值观转化为实际行动。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校园内举办的各种文化活动，如讲座、论坛、比赛等，营造了浓厚的社会主义核心价值观教育氛围。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大学生通过思想政治理论课程学习，深入了解了社会主义核心价值观的内涵和意义。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社会主义核心价值观认同度提高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https://d.book118.com/505130120221011123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2024-09-27T12:13:56.601</cp:lastPrinted>
  <dcterms:created xsi:type="dcterms:W3CDTF">2024-09-27T04:13:56Z</dcterms:created>
  <dcterms:modified xsi:type="dcterms:W3CDTF">2024-09-27T04:13:58Z</dcterms:modified>
</cp:coreProperties>
</file>