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E04D5-D0AA-4952-AEB7-7AEE9F27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E1F11-0F04-4487-ABDD-3A3CC22F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99DDE-3A06-4898-B24D-10800647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69116-1FBB-484B-AE6B-76A37C20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4BF2B-3C5B-47CB-8479-752D4D90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93432-96E8-4987-813B-A03FB5877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783B1-CF78-465D-A1EA-7F919234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6A1CE-52A3-42AC-96F8-589EA555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EAFFA-EF4B-4A82-96B7-27D8DC3C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5DC5E-D9D6-4CB6-BBB0-AF2483837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6B0AD-CD64-401D-8B02-FF5F2592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3130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16.接纳多样性尊重每个人的差异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接纳多样性策略与实践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尊重每个人差异方法探讨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企业内部环境优化建议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社会层面推广举措思考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总结：共建和谐社会，共享美好未来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多样性指的是在人类社会、自然界以及思维领域中，存在着各种各样的差异和独特性。这些差异可以表现为种族、性别、年龄、宗教信仰、文化背景、性取向、认知风格等方面。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多样性内涵丰富，包括但不限于个体差异、群体差异、文化差异等。它强调每个人或群体都有其独特的价值和贡献，并应受到平等对待和尊重。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44" r="1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多样性概念及内涵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尊重差异原则要求我们在与他人交往和互动中，承认并尊重彼此的差异。这包括尊重不同观点、信仰、价值观和生活方式等。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尊重差异原则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尊重差异有助于促进社会和谐与进步。它有助于消除歧视和偏见，增强社会凝聚力和包容性。同时，尊重差异还能激发创新和创造力，推动不同文化和思想的交流与融合。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尊重差异的价值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尊重差异原则与价值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在多元文化背景下，人们面临着诸多挑战，如文化冲突、价值观碰撞、语言障碍等。这些挑战可能导致社会分裂和不稳定。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多元文化带来的挑战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多元文化也带来了许多机遇。不同文化的交流和融合有助于拓宽人们的视野，促进文化创新和发展。多元文化还能为经济发展提供动力，吸引不同背景和技能的人才，推动社会进步和繁荣。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多元文化带来的机遇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多元文化背景下挑战与机遇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接纳多样性策略与实践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制定和执行多元文化教育政策，确保所有学生都能在学校环境中获得平等和尊重，无论他们的种族、文化、宗教、性别、性取向、社会经济地位等。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多元文化教育政策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促进开放和诚实的对话，让学生有机会表达他们的观点，分享他们的经历，以及学习如何尊重和理解他人的差异。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鼓励开放对话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为教师提供培训和支持，帮助他们理解和实施多元文化教育政策，以及如何在课堂上创造一个包容性的学习环境。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包容性教育政策推广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文化敏感性培训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提供文化敏感性培训，帮助员工了解不同文化背景的人们的价值观、信仰和行为方式，以减少误解和偏见。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非语言沟通培训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强调非语言沟通的重要性，如面部表情、身体语言和语调等，这些因素在不同文化中可能有不同的含义。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冲突解决技巧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培训员工如何有效地处理跨文化冲突，学习倾听和理解他人的观点，以及寻求共同点和解决方案。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跨文化沟通技巧培训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多元化节日庆祝活动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组织庆祝各种文化和宗教节日的活动，让员工有机会了解和欣赏不同文化的传统和习俗。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员工资源小组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成立员工资源小组，为员工提供一个平台，让他们可以分享自己的经历、提供支持和建议，并促进多元化和包容性的工作环境。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鼓励员工参与社区服务和志愿者活动，这些活动可以促进员工之间的互动和合作，同时也有助于提高他们对不同文化和背景的理解和尊重。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鼓励员工参与多元化活动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尊重每个人差异方法探讨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认真听取他人的观点和意见，不打断或忽视别人的发言。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尝试站在他人的角度思考问题，理解他人的感受和需求。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认识到每个人都有自己独特的背景、经历和价值观，尊重这些差异。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倾听并理解不同观点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不因为种族、性别、年龄、宗教信仰、性取向、残疾等因素而歧视他人。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不歧视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避免对特定群体或个体持有刻板印象或偏见，以开放的心态接纳多样性。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反对偏见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确保每个人都受到平等对待，享有平等的权利和机会。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避免歧视和偏见行为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https://d.book118.com/505131301133011122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2024-09-25T20:43:16.155</cp:lastPrinted>
  <dcterms:created xsi:type="dcterms:W3CDTF">2024-09-25T12:43:16Z</dcterms:created>
  <dcterms:modified xsi:type="dcterms:W3CDTF">2024-09-25T12:43:18Z</dcterms:modified>
</cp:coreProperties>
</file>