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F2388-27E1-455A-A6A7-EC570FE0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F6900-C1E9-44BA-938C-F0BFDFBEC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16F05-AA4A-438C-9314-4808DBF9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D74B0-A878-46BB-8DA3-52024019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19F89-971B-4263-AE45-F97A5DF3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FCAF2-4FFE-4A18-91D1-1E57D7B0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2F0C03-FBBF-47A8-8A56-823BEB94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ABBA0-0A49-4A96-9C3E-ED61EEA6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3D601-9276-4A3E-BF0A-42BFBAB49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D7DC1-A65C-4B8C-A178-B9316F22F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3E98A-5768-45B1-8627-30553BE4A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3301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安全检查保障假期畅行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假期出行安全概述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假期出行安全检查项目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安全检查流程与规范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安全检查实施与监管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安全检查效果评估与改进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假期出行安全概述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54" b="141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81" b="138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假期出行现状及趋势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出行人数增加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随着人们生活水平的提高，假期出行人数逐年增加，旅游、探亲、访友等出行需求旺盛。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出行方式多样化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除了传统的火车、汽车等出行方式，越来越多的人选择飞机、高铁等快速交通工具，自驾游也成为一种流行的出行方式。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安全隐患不容忽视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尽管交通工具和道路设施不断完善，但假期出行仍然存在诸多安全隐患，如超速、疲劳驾驶、酒后驾驶等。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保障乘客安全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安全检查能够确保乘客携带的物品符合安全规定，防止危险品上车，保障乘客的生命财产安全。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预防交通事故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安全检查能够及时发现和排除交通工具和道路上的安全隐患，有效预防交通事故的发生。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假期出行人数众多，一旦发生交通事故或安全事件，容易引发社会不稳定因素。安全检查能够降低事故发生的概率，维护社会稳定。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通过本次汇报，希望听众能够认识到假期出行安全的重要性，增强安全意识，自觉遵守交通规则。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推广安全检查知识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向听众普及安全检查的相关知识，包括检查流程、注意事项等，提高听众的安全检查能力。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倡导安全出行文化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倡导安全、文明、有序的出行文化，呼吁大家共同营造安全、和谐的假期出行环境。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假期出行安全检查项目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包括刹车系统、转向系统、轮胎磨损等关键部件的检查，确保车辆处于良好状态。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驾驶员资格核查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核实驾驶员的驾驶证、行驶证等证件是否齐全、有效，并确认驾驶员的驾驶技能和经验。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路况和天气评估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提前了解目的地的路况和天气预报，以便合理安排行程和应对突发情况。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交通安全检查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旅游目的地安全评估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了解目的地的政治、社会安全状况，以及当地的安全警示和注意事项。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旅游活动安全规划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根据旅游目的地的特点和安全状况，合理规划旅游行程和活动，避免高风险地区和项目。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个人财物和证件保管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妥善保管个人财物和重要证件，如护照、签证、信用卡等，以防丢失或被盗。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旅游安全检查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检查住宿场所的消防设施、安全出口、应急照明等安全设施是否齐全、有效。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住宿设施安全检查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房间内部安全检查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个人财物保管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确认房间内是否有安全隐患，如损坏的家具、松动的电器插头等，并及时向酒店工作人员反馈。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在住宿期间，注意保管好个人财物，尤其是贵重物品和证件，建议使用酒店提供的保险箱。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住宿安全检查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观察餐饮场所的卫生状况，如餐具清洁度、厨房卫生等，确保食品安全。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餐饮场所卫生检查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了解食品的采购来源和质量控制措施，避免摄入不洁或过期食品。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食品来源和质量核查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在用餐时，注意食物的温度和口感是否正常，避免食用变质或不熟悉的食品。同时，适量饮酒，避免过量导致身体不适或行为失控。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个人饮食安全注意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22" r="262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餐饮安全检查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安全检查流程与规范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从进入安检区开始，包括行李物品检查、人身安全检查、手持物品检查等环节，确保旅客及携带物品符合安全要求。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旅客安检流程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针对不同交通工具，如飞机、火车、汽车等，制定相应的检查流程，包括车辆外观、内部设施、安全设备等方面的检查。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交通工具检查流程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对车站、机场、码头等公共场所进行安全检查，包括场地设施、消防设施、紧急疏散通道等方面的检查。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场地安全检查流程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针对特殊情况，如旅客携带违禁品、发现可疑物品等，制定相应的处理规范和应急预案，确保问题得到及时妥善处理。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制定详细的安全检查操作规范，明确各项检查的标准和要求，确保检查工作的准确性和一致性。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根据国家安全法规和行业标准，制定各类安全检查的标准，包括禁止携带物品、限制携带物品等方面的规定。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https://d.book118.com/505133011110011103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2024-09-12T14:15:59.935</cp:lastPrinted>
  <dcterms:created xsi:type="dcterms:W3CDTF">2024-09-12T06:15:59Z</dcterms:created>
  <dcterms:modified xsi:type="dcterms:W3CDTF">2024-09-12T06:16:02Z</dcterms:modified>
</cp:coreProperties>
</file>