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2AC4E-D967-4D6E-B5C9-0595ACD6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03E95-7EA5-48EB-AA80-13E0F55E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1D2E4-C8AC-487F-BAF2-593D1E0B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6DA28-4794-421E-BA34-9FB6CC5B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FDA8B-3966-43DA-9F60-E243B5D1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37DF1-FC16-49A3-92E1-A09D0AE8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0D40E-4BB3-45DC-85CF-FD27934C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31E05-1D7D-407B-BA9F-5EA6AE85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18D4B-88D3-4751-8FC2-16A537D6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D6108-739E-45D0-BBA4-C7277EDB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37F3-E726-43F3-8EFE-767AA670C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34313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荀子劝学》全文今译课件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《劝学》全文今译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《劝学》全文解析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《劝学》中的名言警句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《劝学》的影响与启示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93" b="23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名况，字卿，赵国人。先秦儒家学派的代表人物之一，也是中国古代杰出的唯物主义思想家、哲学家、文学家和教育家。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主张“性恶论”，强调后天环境和教育对人的影响。他认为人性本恶，但通过教育和修养可以改变人的本性，使人变得善良和有道德。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荀子简介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主要思想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荀子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《劝学》是荀子的代表作之一，也是其教育思想的核心篇章。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创作背景：战国时期，社会动荡不安，各种思想流派纷纷涌现。荀子为了弘扬儒家思想，强调教育的重要性，创作了《劝学》一文，旨在鼓励人们努力学习，提高自身素质，以适应社会发展的需要。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《劝学》的创作背景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《劝学》是中国古代教育思想史上的重要篇章，对后世产生了深远的影响。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重要性：它不仅阐述了学习的意义和目的，还提出了许多关于教育的方法和原则，对于现代教育的改革和发展仍然具有重要的指导意义。同时，《劝学》也是研究荀子思想和战国时期社会背景的重要资料。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63" r="1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《劝学》的重要性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《劝学》全文今译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第一段今译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总结词：阐述学习的意义和作用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学习可以帮助我们提高自身素质，培养良好的品德和修养。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学习可以开拓我们的思维，增强我们的智慧和判断力。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学习需要谦虚谨慎，虚心向他人请教和学习。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总结词：阐述学习的态度和方法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学习需要持之以恒，不断积累知识和经验。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学习需要独立思考，形成自己的见解和观点。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第二段今译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第三段今译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总结词：阐述学习的目的和境界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学习是为了提高自己的修养和素质，成为一个有德行的人。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学习是为了更好地服务社会和人民，实现个人价值和社会价值的统一。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https://d.book118.com/505134313101011041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2024-09-01T18:32:01.170</cp:lastPrinted>
  <dcterms:created xsi:type="dcterms:W3CDTF">2024-09-01T10:32:01Z</dcterms:created>
  <dcterms:modified xsi:type="dcterms:W3CDTF">2024-09-01T10:32:03Z</dcterms:modified>
</cp:coreProperties>
</file>