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15FEE-52FD-456F-8A6A-0F0E6ABC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4F83A-6C5E-43EE-9499-8C15C66E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E27E-91F0-46E8-9567-664D8D27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C12C4-72E4-46C1-BEFF-24BB03B0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52C8F-9A4F-479B-B084-66C3F03DC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7B02A-82DA-46D1-AEBE-61C45470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2F7E3-346A-4CC4-A774-8134D3D83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AC027-8AAF-4CBD-8F7B-ED3D9181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989CA-F679-4DA8-AF1C-AEDDF516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7B652-9C4B-41EC-8646-3ED5BD2F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F1AE5-7B4A-4138-A760-88525BD0B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0103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促进大学生心理健康的对策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促进大学生心理健康的对策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随着社会竞争日益激烈，大学生面临的压力越来越大，心理健康问题日益突出，如焦虑、抑郁、自卑等。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心理健康问题不仅影响大学生的身心健康，还对其学业、人际关系和未来的职业发展产生负面影响。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通过探讨促进大学生心理健康的对策，为解决大学生心理健康问题提供有效途径。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提高大学生的心理素质，促进其全面发展和社会的和谐稳定。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大学生心理健康问题是指大学生在心理、情感和行为等方面出现的一系列问题，如焦虑、抑郁、自卑、社交恐惧等。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这些问题可能影响大学生的正常学习和生活，严重时可能导致心理障碍和疾病。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常见的大学生心理健康问题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552" r="5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543" r="145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4535" b="145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表现为过度担心、紧张不安、恐惧等情绪，可能伴随身体不适症状，如失眠、头痛等。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表现为持续的情绪低落、悲观厌世、自我价值感降低等，可能影响日常生活和学习。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表现为自我评价过低、缺乏自信、不敢表达自己的观点和想法等。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表现为害怕与他人交往、害怕在公共场合发言等，可能导致社交障碍。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40" r="123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761" r="107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大学课程多、考试压力大，可能导致学生出现焦虑、抑郁等情绪问题。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大学生处于人际关系较为复杂的阶段，与同学、老师、家长之间的沟通可能存在障碍，影响心理健康。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大学生正处于自我探索和认知的关键期，对自我价值的认识和定位可能存在困惑和迷茫。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家庭环境、家庭教育方式等对大学生的心理健康产生影响，如父母离异、家庭矛盾等。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影响大学生心理健康的因素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促进大学生心理健康的对策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https://d.book118.com/505140103044011112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2024-09-18T10:56:33.742</cp:lastPrinted>
  <dcterms:created xsi:type="dcterms:W3CDTF">2024-09-18T02:56:33Z</dcterms:created>
  <dcterms:modified xsi:type="dcterms:W3CDTF">2024-09-18T02:56:35Z</dcterms:modified>
</cp:coreProperties>
</file>