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4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7EB61-1462-4D8B-A7FF-768064003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A4CBF-B8B9-4069-B8D6-15D53D1D2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52ACB-BFFD-4B11-9C5D-7797B4E97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7BF8F-06CB-418D-A7F4-386A9AC34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D210B-2126-4336-ABAA-7B1B06A6B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3B2AAB-4D50-401C-A205-C111C67C7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EEABD8-BBD6-4AC3-BAD9-435873213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7B8FA-F17A-485D-AE01-3A8D754DE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76A66-14BC-4E7A-A7E5-AB2045BD9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F1D63-C2A1-4F64-BB03-4FE87CD36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7FA20-F495-452A-A807-AA381788A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22960" y="4736465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2501900"/>
            <a:ext cx="5765800" cy="2076450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82650" y="1527175"/>
            <a:ext cx="8039100" cy="819785"/>
          </a:xfrm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80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733925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8160" y="2263806"/>
            <a:ext cx="2658015" cy="1313212"/>
          </a:xfrm>
        </p:spPr>
        <p:txBody>
          <a:bodyPr wrap="square" anchor="b">
            <a:normAutofit/>
          </a:bodyPr>
          <a:lstStyle>
            <a:lvl1pPr>
              <a:defRPr sz="45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副标题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248160" y="3629551"/>
            <a:ext cx="2658015" cy="1244289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533" r:id="rId2"/>
    <p:sldLayoutId id="2147487534" r:id="rId3"/>
    <p:sldLayoutId id="2147487535" r:id="rId4"/>
    <p:sldLayoutId id="2147487536" r:id="rId5"/>
    <p:sldLayoutId id="2147487537" r:id="rId6"/>
    <p:sldLayoutId id="2147487538" r:id="rId7"/>
    <p:sldLayoutId id="2147487539" r:id="rId8"/>
    <p:sldLayoutId id="2147487540" r:id="rId9"/>
    <p:sldLayoutId id="2147487541" r:id="rId10"/>
    <p:sldLayoutId id="214748754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ags" Target="../tags/tag134.xml" /><Relationship Id="rId25" Type="http://schemas.openxmlformats.org/officeDocument/2006/relationships/tags" Target="../tags/tag135.xml" /><Relationship Id="rId26" Type="http://schemas.openxmlformats.org/officeDocument/2006/relationships/tags" Target="../tags/tag136.xml" /><Relationship Id="rId27" Type="http://schemas.openxmlformats.org/officeDocument/2006/relationships/tags" Target="../tags/tag137.xml" /><Relationship Id="rId28" Type="http://schemas.openxmlformats.org/officeDocument/2006/relationships/tags" Target="../tags/tag138.xml" /><Relationship Id="rId29" Type="http://schemas.openxmlformats.org/officeDocument/2006/relationships/tags" Target="../tags/tag139.xml" /><Relationship Id="rId3" Type="http://schemas.openxmlformats.org/officeDocument/2006/relationships/tags" Target="../tags/tag113.xml" /><Relationship Id="rId30" Type="http://schemas.openxmlformats.org/officeDocument/2006/relationships/tags" Target="../tags/tag140.xml" /><Relationship Id="rId31" Type="http://schemas.openxmlformats.org/officeDocument/2006/relationships/tags" Target="../tags/tag141.xml" /><Relationship Id="rId32" Type="http://schemas.openxmlformats.org/officeDocument/2006/relationships/tags" Target="../tags/tag142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ags" Target="../tags/tag165.xml" /><Relationship Id="rId25" Type="http://schemas.openxmlformats.org/officeDocument/2006/relationships/tags" Target="../tags/tag166.xml" /><Relationship Id="rId26" Type="http://schemas.openxmlformats.org/officeDocument/2006/relationships/tags" Target="../tags/tag167.xml" /><Relationship Id="rId27" Type="http://schemas.openxmlformats.org/officeDocument/2006/relationships/tags" Target="../tags/tag168.xml" /><Relationship Id="rId28" Type="http://schemas.openxmlformats.org/officeDocument/2006/relationships/tags" Target="../tags/tag169.xml" /><Relationship Id="rId29" Type="http://schemas.openxmlformats.org/officeDocument/2006/relationships/tags" Target="../tags/tag170.xml" /><Relationship Id="rId3" Type="http://schemas.openxmlformats.org/officeDocument/2006/relationships/tags" Target="../tags/tag144.xml" /><Relationship Id="rId30" Type="http://schemas.openxmlformats.org/officeDocument/2006/relationships/tags" Target="../tags/tag171.xml" /><Relationship Id="rId31" Type="http://schemas.openxmlformats.org/officeDocument/2006/relationships/tags" Target="../tags/tag172.xml" /><Relationship Id="rId32" Type="http://schemas.openxmlformats.org/officeDocument/2006/relationships/tags" Target="../tags/tag173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40321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高中数学必修2复习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48" name="项标题"/>
          <p:cNvSpPr txBox="1"/>
          <p:nvPr>
            <p:custDataLst>
              <p:tags r:id="rId4"/>
            </p:custDataLst>
          </p:nvPr>
        </p:nvSpPr>
        <p:spPr>
          <a:xfrm>
            <a:off x="7173468" y="105368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Ellipse 66_#color-2050&amp;12710"/>
          <p:cNvSpPr/>
          <p:nvPr>
            <p:custDataLst>
              <p:tags r:id="rId5"/>
            </p:custDataLst>
          </p:nvPr>
        </p:nvSpPr>
        <p:spPr>
          <a:xfrm>
            <a:off x="6290564" y="926211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@mix!m0_序号_01-2050-12354"/>
          <p:cNvSpPr/>
          <p:nvPr>
            <p:custDataLst>
              <p:tags r:id="rId6"/>
            </p:custDataLst>
          </p:nvPr>
        </p:nvSpPr>
        <p:spPr>
          <a:xfrm>
            <a:off x="6363716" y="100850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</a:rPr>
              <a:t>01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</a:endParaRPr>
          </a:p>
        </p:txBody>
      </p:sp>
      <p:sp>
        <p:nvSpPr>
          <p:cNvPr id="1048854" name="Ellipse 68_#color-2050&amp;12711"/>
          <p:cNvSpPr/>
          <p:nvPr>
            <p:custDataLst>
              <p:tags r:id="rId7"/>
            </p:custDataLst>
          </p:nvPr>
        </p:nvSpPr>
        <p:spPr>
          <a:xfrm>
            <a:off x="6646672" y="19754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@mix!m0_序号_02-2050-12355"/>
          <p:cNvSpPr/>
          <p:nvPr>
            <p:custDataLst>
              <p:tags r:id="rId8"/>
            </p:custDataLst>
          </p:nvPr>
        </p:nvSpPr>
        <p:spPr>
          <a:xfrm>
            <a:off x="6719824" y="20486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9"/>
            </p:custDataLst>
          </p:nvPr>
        </p:nvSpPr>
        <p:spPr>
          <a:xfrm>
            <a:off x="7529576" y="210296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高中数学必修2的知识点梳理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0" name="@mix!m0_序号_03-2050-12356"/>
          <p:cNvSpPr/>
          <p:nvPr>
            <p:custDataLst>
              <p:tags r:id="rId10"/>
            </p:custDataLst>
          </p:nvPr>
        </p:nvSpPr>
        <p:spPr>
          <a:xfrm>
            <a:off x="6719824" y="414718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2" name="Ellipse 70_#color-2050&amp;12709"/>
          <p:cNvSpPr/>
          <p:nvPr>
            <p:custDataLst>
              <p:tags r:id="rId11"/>
            </p:custDataLst>
          </p:nvPr>
        </p:nvSpPr>
        <p:spPr>
          <a:xfrm>
            <a:off x="6646672" y="407403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项标题"/>
          <p:cNvSpPr txBox="1"/>
          <p:nvPr>
            <p:custDataLst>
              <p:tags r:id="rId12"/>
            </p:custDataLst>
          </p:nvPr>
        </p:nvSpPr>
        <p:spPr>
          <a:xfrm>
            <a:off x="7529576" y="4196937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高中数学必修2的易错点解析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6" name="Ellipse 72_#color-2050&amp;12712"/>
          <p:cNvSpPr/>
          <p:nvPr>
            <p:custDataLst>
              <p:tags r:id="rId13"/>
            </p:custDataLst>
          </p:nvPr>
        </p:nvSpPr>
        <p:spPr>
          <a:xfrm>
            <a:off x="6290564" y="5123307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@mix!m0_序号_04-2050-12357"/>
          <p:cNvSpPr/>
          <p:nvPr>
            <p:custDataLst>
              <p:tags r:id="rId14"/>
            </p:custDataLst>
          </p:nvPr>
        </p:nvSpPr>
        <p:spPr>
          <a:xfrm>
            <a:off x="6363716" y="5196459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5"/>
            </p:custDataLst>
          </p:nvPr>
        </p:nvSpPr>
        <p:spPr>
          <a:xfrm>
            <a:off x="7173468" y="5246211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高中数学必修2的复习策略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Ellipse 68_#color-2050&amp;12711"/>
          <p:cNvSpPr/>
          <p:nvPr>
            <p:custDataLst>
              <p:tags r:id="rId16"/>
            </p:custDataLst>
          </p:nvPr>
        </p:nvSpPr>
        <p:spPr>
          <a:xfrm>
            <a:off x="6811772" y="3024759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@mix!m0_序号_02-2050-12355"/>
          <p:cNvSpPr/>
          <p:nvPr>
            <p:custDataLst>
              <p:tags r:id="rId17"/>
            </p:custDataLst>
          </p:nvPr>
        </p:nvSpPr>
        <p:spPr>
          <a:xfrm>
            <a:off x="6884924" y="3097911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18"/>
            </p:custDataLst>
          </p:nvPr>
        </p:nvSpPr>
        <p:spPr>
          <a:xfrm>
            <a:off x="7694676" y="3152235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高中数学必修2的解题技巧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高中数学必修2的知识点梳理</a:t>
            </a:r>
            <a:endParaRPr lang="zh-CN" altLang="en-US"/>
          </a:p>
        </p:txBody>
      </p:sp>
      <p:sp>
        <p:nvSpPr>
          <p:cNvPr id="10489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知识点概览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80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导数：定义、运算、应用等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向量：定义、运算、应用等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概率与统计：定义、运算、应用等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解析几何：定义、性质、运算等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数学思想方法：如分类讨论、数形结合、转化与化归等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函数：定义、性质、图像、运算等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数列：定义、性质、运算等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复数：定义、运算、应用等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立体几何：定义、性质、运算等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微积分：定义、运算、应用等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0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0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04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06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08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0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2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4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6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18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几何图形的性质与判定</a:t>
            </a:r>
            <a:endParaRPr lang="zh-CN" altLang="en-US"/>
          </a:p>
        </p:txBody>
      </p:sp>
      <p:cxnSp>
        <p:nvCxnSpPr>
          <p:cNvPr id="3145751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60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垂直线：两条直线垂直，内错角相等，同旁内角互补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线段垂直平分线：线段垂直平分线上的点到线段两端距离相等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平行四边形：平行四边形的对边平行且相等，对角相等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菱形：菱形的对角线互相垂直平分，对角相等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圆：圆的半径相等，直径等于半径的2倍，圆周率等于π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平行线：两条直线平行，同位角相等，内错角相等，同旁内角互补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角平分线：角平分线上的点到角的两边距离相等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三角形：三角形内角和为180度，外角和为360度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矩形：矩形的对角线相等，四个角都是直角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正方形：正方形的四条边都相等，四个角都是直角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71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0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82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84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86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88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0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2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4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6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198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空间几何体的表面积和体积</a:t>
            </a:r>
            <a:endParaRPr lang="zh-CN" altLang="en-US"/>
          </a:p>
        </p:txBody>
      </p:sp>
      <p:sp>
        <p:nvSpPr>
          <p:cNvPr id="104924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空间几何体的表面积：计算方法，公式推导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4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空间几何体的体积：计算方法，公式推导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5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空间几何体的表面积和体积的关系：如何通过表面积计算体积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5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空间几何体的表面积和体积在实际生活中的应用：如建筑设计、工程计算等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直线与平面的位置关系</a:t>
            </a:r>
            <a:endParaRPr lang="zh-CN" altLang="en-US"/>
          </a:p>
        </p:txBody>
      </p:sp>
      <p:sp>
        <p:nvSpPr>
          <p:cNvPr id="104930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直线与平面平行：直线与平面无公共点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1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直线与平面垂直：直线与平面有且只有一个公共点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1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直线与平面相交：直线与平面有两个公共点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2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直线与平面重合：直线与平面有无数个公共点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直线与圆的位置关系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高中数学必修2的解题技巧</a:t>
            </a:r>
            <a:endParaRPr lang="zh-CN" altLang="en-US"/>
          </a:p>
        </p:txBody>
      </p:sp>
      <p:sp>
        <p:nvSpPr>
          <p:cNvPr id="10494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几何图形的解题技巧</a:t>
            </a:r>
            <a:endParaRPr lang="zh-CN" altLang="en-US"/>
          </a:p>
        </p:txBody>
      </p:sp>
      <p:sp>
        <p:nvSpPr>
          <p:cNvPr id="1049496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平行线：利用平行线的性质和判定定理进行证明和计算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垂直线：利用垂直线的性质和判定定理进行证明和计算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相似三角形：利用相似三角形的性质和判定定理进行证明和计算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圆：利用圆的性质和判定定理进行证明和计算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空间立体几何：利用空间立体几何的性质和判定定理进行证明和计算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https://d.book118.com/505140321323011102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5_1"/>
  <p:tag name="KSO_WM_UNIT_INDEX" val="1_5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8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1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高中数学必修2复习</vt:lpstr>
      <vt:lpstr>目录</vt:lpstr>
      <vt:lpstr>添加章节标题</vt:lpstr>
      <vt:lpstr>高中数学必修2的知识点梳理</vt:lpstr>
      <vt:lpstr>知识点概览</vt:lpstr>
      <vt:lpstr>几何图形的性质与判定</vt:lpstr>
      <vt:lpstr>空间几何体的表面积和体积</vt:lpstr>
      <vt:lpstr>直线与平面的位置关系</vt:lpstr>
      <vt:lpstr>直线与圆的位置关系</vt:lpstr>
      <vt:lpstr>高中数学必修2的解题技巧</vt:lpstr>
      <vt:lpstr>几何图形的解题技巧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2024-09-11T22:58:23.299</cp:lastPrinted>
  <dcterms:created xsi:type="dcterms:W3CDTF">2024-09-11T14:58:23Z</dcterms:created>
  <dcterms:modified xsi:type="dcterms:W3CDTF">2024-09-11T14:58:25Z</dcterms:modified>
</cp:coreProperties>
</file>