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D3BC1-8DD7-41EF-B889-D106D088E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E16CE-C3CF-44E9-9711-73B5E908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AE6F6-D401-4B5D-9793-B4D508A59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01BA8-1FC5-4E60-BEC1-3295B754E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7C5DA2-DE1F-41BB-8D36-7CA91B37C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F05AC-98D2-4693-A428-EB8DDF913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314AF-BEDE-4814-A97F-DF7BCA2F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44E93-E014-4763-B81F-0F192CEE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7DAD5-65DE-47A7-950B-0CB4E459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5C686-7074-44F5-84C9-23CB879B4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A983D-F909-48FB-98F6-99E4A9901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422320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新媒体运营-数据运营新媒体数据收集与分析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数据运营概述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新媒体数据收集方法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新媒体数据分析维度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数据解读与策略调整建议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数据安全管理与合规性问题探讨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数据运营概述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数据运营定义与重要性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数据运营是指基于数据仓库的商业智能分析，通过数据挖掘、分析和可视化等手段，优化运营策略和提升运营效率的过程。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数据运营能够帮助企业更好地了解用户需求、市场趋势和竞争态势，为产品优化、营销推广和决策制定提供有力支持。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新媒体数据运营特点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新媒体平台用户基数大，产生的数据量也非常庞大，需要高效的数据处理和分析能力。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新媒体数据类型多样，包括文本、图片、视频等，需要针对不同类型的数据进行分析和处理。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新媒体信息传播速度快，数据变化也快，需要实时监测和分析数据变化。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新媒体平台用户互动性强，数据分析需要关注用户行为、反馈和互动等信息。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决策制定需要基于充分的数据分析和挖掘，确保决策的科学性和准确性。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以数据为依据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注重数据质量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强调数据可视化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持续优化改进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数据质量对决策结果产生重要影响，需要关注数据的完整性、准确性和一致性等方面。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数据可视化能够更直观地展示数据和分析结果，帮助决策者更好地理解数据和做出决策。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数据运营是一个持续优化的过程，需要不断地收集数据、分析数据、优化策略并提升效率。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数据驱动决策理念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新媒体数据收集方法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利用社交媒体平台提供的API接口，获取用户信息、发布内容、互动数据等。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API接口调用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网页爬虫技术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125" b="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RSS订阅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针对无法通过API接口获取的数据，使用爬虫技术从社交媒体网页中抓取所需信息。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通过RSS订阅功能，收集特定来源的新闻、博客等更新内容。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社交媒体平台数据抓取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TalkingData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专注于移动互联网、金融等领域的大数据分析服务，提供数据采集、处理、挖掘等一站式解决方案。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 Analytics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用于网站和移动应用的数据分析，提供用户行为、流量来源、转化率等多维度数据。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神策数据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针对中国市场的数据分析工具，提供用户画像、行为分析、智能推荐等功能。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第三方数据分析工具应用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无埋点技术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通过全量采集用户在产品中的行为数据，还原用户行为路径，实现用户行为分析。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可视化埋点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提供可视化界面，让运营人员自主配置需要采集的用户行为数据。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代码埋点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在产品中嵌入特定的代码片段，用于追踪和记录用户行为。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用户行为追踪技术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在线问卷调查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通过在线问卷工具设计问卷，收集目标用户的意见和反馈。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针对特定场景或人群，使用纸质问卷进行调查。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与目标用户进行一对一的深度交流，了解他们的需求、痛点和期望。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焦点小组讨论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组织一组目标用户进行集体讨论，观察他们的互动和讨论内容。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问卷调查与访谈法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新媒体数据分析维度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95" r="334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用户画像构建与分析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收集用户的年龄、性别、地域、职业等基础信息，构建用户基本画像。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分析用户的消费习惯、购买偏好、价格敏感度等，了解用户的消费能力。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挖掘用户的兴趣点、关注点、社交行为等，洞悉用户的内心世界。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评估用户的活跃度、留存率、转化率等，判断用户的价值贡献。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基础信息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消费行为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活跃程度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统计文章、视频等内容的阅读量，评估内容的受欢迎程度。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点赞量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分析用户对内容的点赞行为，了解用户对内容的认可程度。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评论量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查看用户对内容的评论数量和质量，判断用户与内容的互动情况。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转发量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追踪内容的转发路径和范围，衡量内容的传播效果。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内容传播效果评估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监控粉丝数量的变化情况，分析粉丝增长的原因和趋势。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粉丝增长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统计粉丝与内容的互动次数，了解粉丝的活跃度和忠诚度。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互动频率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分析粉丝的互动内容、情感倾向等，判断粉丝对品牌的态度和认知。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互动质量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基于粉丝的行为和属性，构建粉丝画像，实现精准营销。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粉丝画像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粉丝互动行为挖掘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选择与新媒体账号定位相似的竞品进行分析。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分析竞品的用户群体特征，找出与竞品的用户重叠部分和差异部分。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对比竞品的内容类型、风格、更新频率等，了解竞品的内容策略。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评估竞品的运营效果，包括粉丝数量、互动情况、转化率等，找出竞品的优势和不足。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竞品分析与优势提炼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https://d.book118.com/505142232042011114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2024-09-21T05:28:34.558</cp:lastPrinted>
  <dcterms:created xsi:type="dcterms:W3CDTF">2024-09-20T21:28:34Z</dcterms:created>
  <dcterms:modified xsi:type="dcterms:W3CDTF">2024-09-20T21:28:36Z</dcterms:modified>
</cp:coreProperties>
</file>