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F5A82-4043-478A-9B79-6141F194D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DBDF9-05FB-414F-A010-D914D1F46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35C87-BFEB-4222-9D1A-188CD2608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6F018-3956-4DD0-B70B-E0464C8CE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EDFD9-E5DB-4245-95D8-557F38D38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C4D9AC-820E-450D-9FEB-C7C90183C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2434C-5387-494A-ACAD-04D292A81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E789A-3A93-44FE-A238-9ADBECD6B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B183F-7301-46C0-ADB3-3E97E7A21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A2A90-E2E8-4044-A35D-9FF666A7F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14B41-25F5-45A7-A37B-86AA86E65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4310123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《新一代药物的毒》ppt课件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药物毒性的定义与分类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新一代药物的毒性特点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新一代药物毒性的预防与控制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新一代药物毒性研究进展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新一代药物毒性案例分析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药物毒性的定义与分类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药物毒性大小取决于药物在体内的浓度、作用时间和作用部位，以及个体的生理、病理状态等多种因素。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药物毒性作用可分为急性毒性、亚急性毒性、慢性毒性和特殊毒性。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028" r="50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432" r="543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药物毒性是指药物在一定条件下对机体产生的不良影响和损害，包括对机体生理功能、生化代谢的干扰和组织损伤等。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药物毒性的定义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按照毒性作用性质分类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局部毒性、全身毒性和迟发性毒性。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按照发生机制分类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直接毒性、间接毒性和免疫毒性。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按照药物来源分类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天然药物毒性、合成药物毒性和生物制品毒性。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药物毒性的分类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652" r="76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226" b="1122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药物毒性可导致器官功能紊乱，如肝肾损伤、心脏疾病等。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对器官功能的影响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药物毒性可引起中枢神经系统和周围神经系统的功能障碍，如头痛、眩晕、失眠、肢体麻木等。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对神经系统的影响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药物毒性可导致免疫系统功能低下，增加感染和肿瘤的风险。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对免疫系统的影响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药物毒性可引起皮肤瘙痒、皮疹、溃疡和五官刺激症状，如眼痛、耳聋等。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对皮肤和五官的影响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药物毒性对人体的影响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新一代药物的毒性特点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在药物研发的初期阶段，需要利用各种生物信息学和计算化学的方法，预测新化合物的潜在毒性，从而筛选出具有较好药效和较低毒性的候选药物。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药物筛选阶段的毒性预测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在临床前试验阶段，需要对候选药物进行系统的毒性研究，包括急性毒性、长期毒性、致畸性、致突变性等方面的试验，以评估药物的安全性。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临床前试验中的毒性研究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在临床试验阶段，需要对受试者进行密切的毒性监测，及时发现和处理药物不良反应，确保药物使用的安全性。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临床试验中的毒性监测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新药研发过程中的毒性问题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新药上市后的毒性问题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药物上市后的安全性监测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新药上市后，需要建立完善的安全性监测体系，对药物的疗效和安全性进行长期的跟踪和评估，及时发现和处理未知的毒性问题。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药物相互作用与配伍禁忌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新药与其他药物或物质相互作用可能产生新的毒性问题，需要了解药物的相互作用机制，避免配伍禁忌，降低毒性风险。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特殊人群的用药安全性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针对孕妇、儿童、老年人等特殊人群，需要评估新药的安全性，制定相应的用药方案，降低用药风险。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新药可能导致患者出现急性毒性反应，如恶心、呕吐、过敏反应等，需要及时处理，避免对患者的身体健康造成损害。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急性毒性反应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新药可能对患者产生长期毒性影响，如肝肾损伤、骨髓抑制等，需要在使用过程中密切监测，及时发现并处理。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长期毒性影响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新药可能含有致癌成分或其代谢产物，长期使用可能增加患者患癌症的风险，需要在使用过程中进行风险评估和控制。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致癌风险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新药毒性对患者的风险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新一代药物毒性的预防与控制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https://d.book118.com/505143101233011043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2024-09-05T15:48:49.124</cp:lastPrinted>
  <dcterms:created xsi:type="dcterms:W3CDTF">2024-09-05T07:48:49Z</dcterms:created>
  <dcterms:modified xsi:type="dcterms:W3CDTF">2024-09-05T07:48:51Z</dcterms:modified>
</cp:coreProperties>
</file>