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1CA46-63CA-4CBA-A629-199C5CF3B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7100C-FE4F-4D29-81E9-D897B37D3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45AA7-49C7-4863-87D2-F6C1F201D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2DA414-1684-4B9D-8ED7-D444077D5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2C6B82-9AF3-4B89-8CB0-AEDE5C692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343380-875D-4D29-BB09-21D9988CF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51DF62-AAE2-4935-895E-32819CCDD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FF658C-63CC-45D5-B16E-475F93728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B9BCC-224A-4FB8-8BB0-B828CADDC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65446-7522-4897-88F6-D398DEA2B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79F4F-C771-4EBD-8C3F-E4914B681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1442210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小儿泄泻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如轮状病毒、诺如病毒等，常见于秋冬季节，通过消化道传播。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细菌感染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012" r="1201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如大肠杆菌、沙门氏菌等，多见于夏季，常因食物或水源污染引起。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寄生虫感染等，较少见，需进一步诊断。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感染性因素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如喂养不当、食物过敏、食物不耐受等。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958" r="11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750" r="8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如天气突然变冷、腹部受凉等，导致肠道功能紊乱。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如情绪压力、药物副作用等，也可能引起小儿泄泻。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非感染性因素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轻度症状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排便次数增多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每日排便次数在3-5次以上，大便质地稀薄。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食欲减退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小儿出现食欲不振，对食物不感兴趣。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轻度脱水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由于腹泻导致轻微脱水症状，如口干、尿少等。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每日排便次数在10次以上，大便呈水样或伴有粘液。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严重腹泻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小儿出现明显的脱水症状，如眼窝凹陷、皮肤干燥、尿量减少等。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中度脱水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部分小儿可能出现发热，体温在38℃以下。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中度症状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重度症状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每日排便次数高达数十次，大便呈水样或伴有大量粘液、血液。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小儿出现重度脱水症状，如意识模糊、少尿或无尿、四肢厥冷等。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小儿体温持续高于39℃，且伴随寒战、头痛等症状。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可能出现酸中毒、电解质紊乱等严重并发症，需要及时就医治疗。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严重腹泻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重度脱水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其他并发症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了解患儿的饮食、生活习惯、用药情况等，以及是否有过敏史、家族史等。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观察症状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观察患儿的排便次数、形状、颜色等，以及是否有腹痛、发热等症状。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检查患儿的生命体征，腹部是否有压痛、反跳痛等异常体征。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临床诊断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https://d.book118.com/505144221013011100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2024-09-07T18:40:36.840</cp:lastPrinted>
  <dcterms:created xsi:type="dcterms:W3CDTF">2024-09-07T10:40:36Z</dcterms:created>
  <dcterms:modified xsi:type="dcterms:W3CDTF">2024-09-07T10:40:38Z</dcterms:modified>
</cp:coreProperties>
</file>