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F48AB6-30D4-4C9A-9363-053F1F913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13E34-B044-4828-B3DF-CBB073869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3D425-81D4-4F78-8C80-14331CB66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CFF6FE-F884-4733-9177-58850BC49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D48806-2681-4B50-974B-10BFD067B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7B8D5F-9084-47C8-BF7E-8518AB660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EEDE20-7D7C-4FFB-95C9-C40DDF6CC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AA74D-01DE-420A-8F81-220FD8779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B377AA-EAD5-4D41-A553-88F7AF626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EED2D-1009-4C74-8C1D-8F7BA05DA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166933-FFCF-4D0F-80BE-B5E590DE1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20101410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高流量氧疗的应用</a:t>
            </a:r>
            <a:endParaRPr lang="en-US" sz="1100"/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及研究进展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高流量氧疗的临床应用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高流量氧疗的研究进展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高流量氧疗的优势与局限性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013" b="19013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高流量氧疗通过空氧混合器调节吸入氧浓度，经高流量鼻塞/导管输送到患者鼻腔。其提供的氧流量可高达60L/min，是常规氧疗的数十倍，能够满足患者吸气高峰流量的需求，降低吸气阻力，减少呼吸做功。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高流量氧疗是一种通过高流量氧气输送系统，将高浓度的氧气以高流速输送到患者呼吸道的治疗方法。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高流量氧疗的定义与原理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随着医疗技术的不断进步，高流量氧疗作为一种新型的呼吸支持技术，逐渐受到临床医生的关注。其在急性呼吸衰竭、慢性阻塞性肺疾病急性加重等疾病的治疗中显示出良好的应用前景。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高流量氧疗的研究不仅有助于深入了解其治疗机制，还可为临床医生提供更为安全、有效的呼吸支持手段，改善患者预后。同时，随着研究的深入，高流量氧疗的应用范围将进一步拓展，为更多患者带来福音。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高流量氧疗的临床应用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48" b="1784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改善氧合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高流量氧疗能够提供恒定的、高浓度的氧气，迅速改善患者的氧合状况，降低呼吸衰竭的严重程度。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降低呼吸功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高流量氧疗通过提供较高的气流速度，降低患者的吸气阻力，从而减少呼吸功的消耗，有利于患者呼吸肌的休息和恢复。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缓解呼吸窘迫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对于急性呼吸衰竭患者，高流量氧疗能够缓解呼吸窘迫症状，提高患者的舒适度和生活质量。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急性呼吸衰竭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9773" b="2977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改善生活质量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对于慢性阻塞性肺疾病患者，高流量氧疗能够缓解呼吸困难、提高运动耐量和改善生活质量。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降低并发症风险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通过改善患者的氧合状况，高流量氧疗能够降低慢性阻塞性肺疾病患者发生肺动脉高压、肺心病等并发症的风险。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辅助治疗手段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高流量氧疗可作为慢性阻塞性肺疾病患者的辅助治疗手段，与药物治疗、肺康复等措施相结合，提高治疗效果。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慢性阻塞性肺疾病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高流量氧疗能够迅速缓解支气管哮喘患者的呼吸困难、喘息等症状，提高患者的舒适度和生活质量。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缓解症状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通过改善患者的氧合状况和降低呼吸功消耗，高流量氧疗有助于改善支气管哮喘患者的肺功能，提高运动耐量。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改善肺功能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20833" b="208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33" r="16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对于支气管哮喘患者，高流量氧疗能够减少急性发作的次数和严重程度，降低医疗资源的消耗和患者的经济负担。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减少急性发作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支气管哮喘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083" r="16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肺栓塞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高流量氧疗能够迅速改善肺栓塞患者的氧合状况，降低肺动脉高压和右心衰竭的风险，提高患者的生存率和生活质量。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急性肺损伤/急性呼吸窘迫综合征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高流量氧疗能够改善急性肺损伤/急性呼吸窘迫综合征患者的氧合状况，降低机械通气的需求，减少并发症的发生。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支气管扩张症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对于支气管扩张症患者，高流量氧疗能够缓解呼吸困难、咳嗽等症状，提高患者的生活质量和运动耐量。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其他呼吸系统疾病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高流量氧疗的研究进展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https://d.book118.com/505201014100011111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2024-09-16T22:38:24.687</cp:lastPrinted>
  <dcterms:created xsi:type="dcterms:W3CDTF">2024-09-16T14:38:24Z</dcterms:created>
  <dcterms:modified xsi:type="dcterms:W3CDTF">2024-09-16T14:38:26Z</dcterms:modified>
</cp:coreProperties>
</file>