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4C6CC-FB49-4247-ACA6-E303C3F08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18DEA-4013-4B5D-A347-C93AA5DFB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5FD64-14C9-4D24-9249-DCFFB9EC6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C3624-5419-42B8-9E51-D03B39804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D2F016-4B93-4D94-932E-653949BFB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6F8360-44DA-49E9-83E4-97537AA59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54D65-7473-431C-9AF1-E54B82C45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D649A-FC91-49DC-99A5-61BFF74D4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29A55-A979-4FFB-A2BE-A7246A167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A62A3-B696-4648-B578-C459C05E9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023F8-36F7-4BC7-856F-42E3381A2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011143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 err="1" smtClean="0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zh-CN" altLang="en-US" sz="1325" smtClean="0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134801" y="2864162"/>
            <a:ext cx="7923600" cy="71558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 err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</a:t>
            </a:r>
            <a:r>
              <a:rPr lang="en-US" sz="405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专科护士的培养与实践</a:t>
            </a:r>
            <a:r>
              <a:rPr lang="en-US" altLang="zh-CN" sz="405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0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16228" y="2321923"/>
            <a:ext cx="3739753" cy="20769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61215" y="3978920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ICU专科护士概述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ICU专科护士培养策略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ICU专科护士实践技能提升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ICU患者心理关怀与沟通技巧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ICU感染防控措施及实践应用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ICU质量管理与持续改进策略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ICU专科护士概述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定义与角色定位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ICU专科护士是指在重症监护病房（ICU）工作，具备高级护理技能和知识的专业护士。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ICU专科护士在医疗团队中扮演关键角色，负责监测和记录病人病情，执行治疗方案，提供心理支持，确保病人安全。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ICU专科护士具备丰富的专业知识和技能，能够迅速应对病情变化，提高护理质量。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ICU专科护士通过精细化护理，有效降低病人并发症风险，缩短康复时间。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ICU专科护士的参与有助于优化医疗资源配置，提高医院整体运营效率。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ICU专科护士重要性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近年来，国内ICU专科护士培养逐渐规范化、专业化，但仍存在地区发展不均衡、人才短缺等问题。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国际上，ICU专科护士培养与实践日益受到重视，各国纷纷制定相关标准和政策，推动ICU护理向更高水平发展。同时，随着医疗技术的不断进步，ICU专科护士将面临更多挑战和机遇。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ICU专科护士培养策略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具备护士执业资格，拥有一定临床工作经验，具备较强的学习能力和应急处理能力，同时需具备良好的心理素质和团队协作精神。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通过医院内部选拔或社会招聘，经过简历筛选、面试、技能操作考核等环节，选拔出符合条件的ICU专科护士候选人。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选拔标准与程序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选拔程序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根据ICU专科护士的职责和技能要求，制定全面、系统的培训计划，包括理论学习、技能培训、实践操作等内容。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采用集中授课、分组讨论、案例分析、模拟演练等多种培训方法，确保培训效果。同时，定期邀请ICU领域的专家进行授课和指导，提高护士的专业水平。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培训计划制定及实施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制定详细的考核评估标准，对ICU专科护士的理论知识、技能操作、应急处理能力等方面进行全面考核。同时，采用360度反馈评价法，对护士的综合素质进行评估。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根据考核评估结果，及时总结经验和不足，制定改进措施并持续跟进。同时，鼓励护士参加学术交流和继续教育培训，不断提高自身的专业素养和综合能力。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考核评估及持续改进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ICU专科护士实践技能提升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648" b="66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临床护理技能操作规范培训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熟练掌握基础护理技能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包括病人的生活护理、体位转换、压疮预防等。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ICU专科护理技能操作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学习并掌握ICU常见的护理操作技能，如气管插管护理、中心静脉导管护理、动脉导管护理等。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护理文书书写规范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培训护理文书的书写，确保记录准确、及时、完整。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42" r="15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掌握最新心肺复苏指南，熟练进行心肺复苏操作。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心肺复苏术（CPR）培训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熟悉常用急救药物的作用、剂量、使用方法及副作用观察。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急救药物使用与观察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培训护士在面对突发事件（如停电、火灾、病人突发病情变化等）时的应急处理能力。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突发事件应急处理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急救技能与应急处理能力培养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https://d.book118.com/505201114321011120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2024-09-23T14:21:25.518</cp:lastPrinted>
  <dcterms:created xsi:type="dcterms:W3CDTF">2024-09-23T06:21:25Z</dcterms:created>
  <dcterms:modified xsi:type="dcterms:W3CDTF">2024-09-23T06:21:27Z</dcterms:modified>
</cp:coreProperties>
</file>