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458D7-C716-4D9B-BCB2-5BEA477C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83A54-2942-4ECC-A2EA-9ABDA9FC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EE5B-3547-49C6-93B7-15A2C5919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11ACF-1138-4D30-A7A7-5D110DEE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E64B08-AC87-472F-9FBE-FEB20D8FE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0FDFA-E56B-453D-8A65-3385A1C4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24FC7-F116-4701-82F5-1443585A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126DB-D22E-425E-83B6-B96C4FFC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DAEAA-18B2-4724-8421-BE7D771B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6CE53-B45F-41B6-B22E-ECA0C9C31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67D13-CA7B-4C6D-B6B1-9967804F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0330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护理PPT课件\n## 1.肺癌概述及流行病学\n### 1.1肺癌的定义与分类\n### 1.2肺癌的发病原因及危险因素\n### 1.3肺癌的流行病学现状及趋势\n## 2.肺癌的诊断与分期\n### 2.1肺癌的临床表现及诊断方法\n### 2.2肺癌的分期及意义\n### 2.3肺癌的鉴别诊断及误诊分析\n## 3.肺癌的治疗方法\n### 3.1肺癌的手术及术后护理\n### 3.2肺癌的化疗及护理\n### 3.3肺癌的放疗及护理\n## 4.肺癌的护理干预\n### 4.1肺癌患者的心理护理\n### 4.2肺癌患者的疼痛管理\n### 4.3肺癌患者的营养支持\n## 5.肺癌的康复与生活质量\n### 5.1肺癌患者的康复锻炼\n### 5.2肺癌患者的生活质量评估\n### 5.3肺癌患者的心理康复与社会支持\n## 6.肺癌的预防与健康教育\n### 6.1肺癌的预防策略与方法\n### 6.2肺癌的健康教育及普及\n### 6.3肺癌的筛查与早期发现\n## 7.肺癌护理的研究进展与展望\n### 7.1肺癌护理的研究热点与挑战\n### 7.2肺癌护理的创新与实践\n### 7.3肺癌护理的未来发展趋势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肺癌护理PPT课件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肺癌概述及流行病学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是一种恶性肿瘤，起源于肺部组织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两种类型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鳞癌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大细胞癌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小细胞肺癌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：是一种神经内分泌肿瘤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肺癌的发病原因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吸烟：是肺癌的主要发病原因，占**85%**以上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环境污染：长期暴露在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放射性物质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等环境中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遗传因素：家族遗传、基因突变等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肺癌的危险因素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50岁以上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的人群发病风险较高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慢性阻塞性肺疾病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肺癌的流行病学现状及趋势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肺癌的流行病学现状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全球范围内，肺癌是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发展中国家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，肺癌的发病率和死亡率呈上升趋势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肺癌的流行病学趋势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的下降，肺癌的发病率有望逐渐降低   -但由于环境污染、人口老龄化等因素，肺癌的发病风险仍然较高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肺癌的诊断与分期</a:t>
            </a:r>
            <a:endParaRPr/>
          </a:p>
        </p:txBody>
      </p:sp>
      <p:sp>
        <p:nvSpPr>
          <p:cNvPr id="3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肺癌的临床表现</a:t>
                </a:r>
                <a:endParaRPr/>
              </a:p>
            </p:txBody>
          </p:sp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等呼吸道症状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胸痛、呼吸困难、声音嘶哑等局部压迫症状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乏力、消瘦、食欲不振等全身症状</a:t>
                </a:r>
                <a:endParaRPr/>
              </a:p>
            </p:txBody>
          </p:sp>
          <p:sp>
            <p:nvSpPr>
              <p:cNvPr id="3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肺癌的诊断方法</a:t>
                </a:r>
                <a:endParaRPr/>
              </a:p>
            </p:txBody>
          </p:sp>
          <p:sp>
            <p:nvSpPr>
              <p:cNvPr id="3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X线胸片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痰液细胞学检查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穿刺活检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肺癌的分期及意义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T分期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：表示肿瘤的大小和侵犯范围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：表示淋巴结的转移情况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M分期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：表示是否有远处转移</a:t>
                </a:r>
                <a:endParaRPr/>
              </a:p>
            </p:txBody>
          </p:sp>
          <p:pic>
            <p:nvPicPr>
              <p:cNvPr id="3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肺癌分期的意义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的选择和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手术适应症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的评估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肺癌的鉴别诊断</a:t>
                </a:r>
                <a:endParaRPr/>
              </a:p>
            </p:txBody>
          </p:sp>
          <p:sp>
            <p:nvSpPr>
              <p:cNvPr id="3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肺部良性肿瘤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等疾病进行鉴别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结合患者的临床表现、影像学检查、实验室检查等进行综合判断</a:t>
                </a:r>
                <a:endParaRPr/>
              </a:p>
            </p:txBody>
          </p:sp>
          <p:sp>
            <p:nvSpPr>
              <p:cNvPr id="3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肺癌的误诊分析</a:t>
                </a:r>
                <a:endParaRPr/>
              </a:p>
            </p:txBody>
          </p:sp>
          <p:sp>
            <p:nvSpPr>
              <p:cNvPr id="3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由于肺癌的临床表现缺乏特异性，容易误诊为其他疾病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需要提高医生的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，减少误诊率</a:t>
                </a:r>
                <a:endParaRPr/>
              </a:p>
            </p:txBody>
          </p:sp>
          <p:sp>
            <p:nvSpPr>
              <p:cNvPr id="3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肺癌的鉴别诊断及误诊分析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肺癌的治疗方法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肺癌的手术方法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肺叶切除术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：切除肺叶内的肿瘤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肺楔形切除术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：切除肺内的肿瘤组织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全肺切除术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：切除整个肺脏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肺癌术后护理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呼吸功能锻炼：鼓励患者进行深呼吸、有效咳嗽等锻炼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伤口护理：保持伤口清洁、干燥，防止感染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用药指导：按照医嘱使用抗生素、止痛药等，注意药物副作用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肺癌的手术及术后护理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肺癌的化疗及护理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肺癌的化疗方法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全身化疗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：通过静脉输注化疗药物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局部化疗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胸腔灌注化疗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动脉灌注化疗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肺癌化疗护理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观察患者的生命体征，如心率、血压、血氧饱和度等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，如恶心、呕吐、腹泻等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，如口腔溃疡、皮肤感染、鼻出血等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肺癌的放疗方法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根治性放疗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：针对肺癌的原发灶和区域淋巴结进行放疗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姑息性放疗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：针对肺癌的转移灶和压迫症状进行放疗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肺癌放疗护理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皮肤护理：保持皮肤清洁、干燥，避免皮肤损伤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肺功能锻炼：鼓励患者进行深呼吸、有效咳嗽等锻炼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用药指导：按照医嘱使用抗生素、止痛药等，注意药物副作用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肺癌的放疗及护理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肺癌的护理干预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心理护理的重要性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帮助患者树立战胜疾病的信心，提高生活质量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减轻患者的心理压力，改善患者的心理状态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心理护理的方法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：关心患者的需求和感受，给予关爱和支持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：向患者解释病情、治疗方法和预后，消除疑虑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等，帮助患者调整心态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肺癌患者的心理护理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https://d.book118.com/505203302010011110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2024-09-15T02:23:12.151</cp:lastPrinted>
  <dcterms:created xsi:type="dcterms:W3CDTF">2024-09-14T18:23:12Z</dcterms:created>
  <dcterms:modified xsi:type="dcterms:W3CDTF">2024-09-14T18:23:14Z</dcterms:modified>
</cp:coreProperties>
</file>