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62DAF-F6E2-408C-821F-7FEA39AB9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D8C10-6998-4992-B765-29002FE9E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6A76A-807C-46F2-A6A8-5E1064D3D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671B0-9708-4E3F-A546-6636E6792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AEBC1B-E1FF-48F1-9419-469061A87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D4FE67-F28A-4EF8-B503-E12832A74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A55F57-DD12-49CF-8357-C7B368BE4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07F6E-ACAF-46C1-8E09-0A1D46517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5EEA8-730F-4F03-901A-EEC4A630D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FCA5D-03C3-46E0-8A1D-B9BBC2865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97EA1-8943-4B7A-8F5A-B9A58512F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1020413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护士进修汇报PPT演讲技巧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PPT制作技巧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演讲技巧与表达能力提升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专业知识掌握与展示能力提升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时间管理与进度把控能力提升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通过进修学习，护士可以不断更新专业知识，提高临床技能，从而更好地为患者服务。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进修汇报是护士展示自己学习成果的重要途径，可以与其他医护人员分享新知识、新技能，促进团队整体水平的提升。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分享学习成果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通过进修汇报，护士可以展示自己的学习能力和专业素养，为今后的职业发展打下坚实基础。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包括参加的培训课程、学术会议、实践操作等。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进修学习内容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重点介绍在进修过程中学到的新知识、新技能，以及对自己专业发展的帮助。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获得的知识和技能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分享如何将进修所学应用到实际工作中，以及取得的成效和遇到的问题。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临床应用与效果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展望未来的学习和发展方向，提出具体的学习计划和目标。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未来学习计划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PPT制作技巧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标题突出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使用大号字体，加粗或变色等方式突出PPT的标题，让观众一眼就能看出主题。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背景简洁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封面背景应简洁大方，避免使用过于花哨或颜色过于鲜艳的背景。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信息完整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在封面上应包含演讲者的姓名、单位、演讲主题、日期等基本信息。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简洁明了的封面设计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目录应清晰明了，层次分明，让观众能够快速了解PPT的整体结构和内容。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导航便捷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12" r="1201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对于重要的部分，可以使用不同的颜色或字体进行突出，引起观众的注意。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设置便捷的导航方式，如超链接或快捷键等，方便观众快速定位到感兴趣的部分。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清晰明了的目录结构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使用高质量的图片，确保图片清晰度和分辨率足够高，避免模糊或失真。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557" r="2055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图片清晰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对于数据和统计信息，可以使用图表进行直观展示，便于观众理解和记忆。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图表直观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文字内容应简练明了，避免过多的文字堆积和冗长的句子。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文字简练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图文并茂的内容展示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在PPT中使用统一的字体和字号，确保整体风格一致。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702" r="1970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字体统一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使用合适的颜色搭配，避免过于刺眼或难以辨认的颜色组合。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颜色搭配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注意文本和图片的对齐方式和间距设置，保持整体美观和易读性。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对齐和间距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统一规范的格式排版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演讲技巧与表达能力提升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6" b="5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350" b="43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自信从容的台风培养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充分的准备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对演讲内容了如指掌，提前进行多次练习和彩排，增加自信。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积极的心态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保持积极、乐观的心态，相信自己能够做好演讲。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适当的着装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穿着整洁、得体，符合场合要求，展现专业形象。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吐字清晰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注意发音准确，避免模糊不清或含混不清的发音。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学会调整音量和音调，保持声音洪亮、清晰。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控制演讲速度，避免过快或过慢，确保听众能够跟上思路。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25" r="1462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声音洪亮、吐字清晰的语音训练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运用面部表情传达情感，增加演讲感染力。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表情丰富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适当使用手势辅助表达，增强演讲效果。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手势得当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保持身体姿势自然、协调，展现自信和专业形象。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身体语言协调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生动形象的肢体语言运用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与听众保持眼神交流，增强互动感。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保持眼神交流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适当使用幽默元素，缓解紧张气氛，拉近与听众的距离。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适时的幽默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鼓励听众提问，积极回答问题，增加互动环节。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提问与回答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在演讲结束时，对听众表示感谢和致意，展现礼貌和尊重。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感谢与致意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与听众互动交流的技巧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https://d.book118.com/505210204132011103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2024-09-12T18:16:07.916</cp:lastPrinted>
  <dcterms:created xsi:type="dcterms:W3CDTF">2024-09-12T10:16:07Z</dcterms:created>
  <dcterms:modified xsi:type="dcterms:W3CDTF">2024-09-12T10:16:10Z</dcterms:modified>
</cp:coreProperties>
</file>