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3D4A1-9B02-4945-AA92-77FCBCC66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0FEA-BB2E-46BB-B9C0-F76A5CBB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53366-9B13-4729-A04D-10E0F5D3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CF406-5004-4215-86AD-E27E0062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26588-99CB-405F-9D1C-7E08F2B74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3CCA8-777C-4555-8530-BC7B08DBF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33FEF-8D01-4C99-BED7-A71910D63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659CF-E31D-4798-90AF-50FD64A76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F388B-BD0C-4385-B4D6-235D09CD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F5EEB-2CFB-4115-8869-875CAF5C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F2509-D890-465A-ACD4-34E4FA6C0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10302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公司收入管理制度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公司收入管理制度的重要性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公司收入管理的主要内容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公司收入管理制度的实施和监督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公司收入管理制度的改进和优化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确保公司收入的合法性、合规性和完整性，防止收入流失和财务舞弊。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提高公司财务管理水平，优化资源配置，促进公司可持续发展。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7" r="333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30" r="340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公司收入管理制度是指对公司收入进行全面、系统、规范管理的制度体系，包括收入确认、核算、分析、监控等方面的规定。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适用于公司各部门、子公司及相关业务合作方的收入管理，涵盖主营业务收入、其他业务收入、投资收益等各类收入形式。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公司收入管理制度的重要性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确保所有收入来源得到准确记录和报告，避免遗漏或虚假记录。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规范财务流程，确保所有收入及时入账，提高财务透明度。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定期进行内部审计和财务检查，确保收入管理制度的执行和监督。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保证公司财务的透明性和准确性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制定严格的内部控制措施，防止员工利用职权谋取私利或进行欺诈行为。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对敏感岗位和人员进行定期轮岗和培训，提高员工的合规意识和职业道德。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建立举报机制，鼓励员工积极举报违规行为，维护公司利益。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958" b="395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171" r="1717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防止内部腐败和欺诈行为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https://d.book118.com/505210302301011123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2024-09-27T17:54:03.954</cp:lastPrinted>
  <dcterms:created xsi:type="dcterms:W3CDTF">2024-09-27T09:54:03Z</dcterms:created>
  <dcterms:modified xsi:type="dcterms:W3CDTF">2024-09-27T09:54:05Z</dcterms:modified>
</cp:coreProperties>
</file>