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53C99-3FFC-41F9-8FA8-E07018E26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8485C-4B7B-46F0-9A0A-50D78A415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E68C6-C357-4047-BE48-1CCA8BBDF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3926D-B090-4C6B-BDA4-7EB509CC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8C33B-D05C-4C90-A752-B046CAF7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712964-D890-48D6-9A12-2A6007FA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FF919-5B4E-483B-8F56-D66A8B457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4DE57-E209-4B3B-B730-02C9DC26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02C55-125E-42C1-99DA-474EF8E40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185DD-13B8-496F-A32A-753745D54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02926-BE88-420F-87A5-3D95ECB8C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11111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健康教育宣传主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健康教育重要性</a:t>
            </a:r>
          </a:p>
          <a:p>
            <a:r>
              <a:t>健康生活方式推广</a:t>
            </a:r>
          </a:p>
          <a:p>
            <a:r>
              <a:t>心理健康知识普及</a:t>
            </a:r>
          </a:p>
          <a:p>
            <a:r>
              <a:t>常见疾病预防与控制</a:t>
            </a:r>
          </a:p>
          <a:p>
            <a:r>
              <a:t>青少年健康教育重点</a:t>
            </a:r>
          </a:p>
          <a:p>
            <a:r>
              <a:t>家庭健康教育指导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增强健康意识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培养健康技能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09" b="150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提升公众健康素养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通过健康教育，使公众了解健康的重要性，树立正确的健康观念。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普及健康知识，提高公众对健康问题的认知和理解。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教育公众掌握基本的健康技能，如合理饮食、适量运动、心理调适等。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33" r="18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89" b="116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预防疾病发生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倡导健康生活方式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通过健康教育，推广健康的生活方式，如戒烟限酒、合理饮食、规律作息等，以预防疾病的发生。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提高疾病预防意识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教育公众了解疾病的危害和预防方法，增强对疾病的防范意识。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促进早期发现和治疗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通过健康教育，提高公众对疾病早期症状的认知，促进疾病的早期发现和治疗。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通过心理健康教育，帮助公众了解心理健康的重要性，掌握心理调适的方法，促进心理健康发展。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通过健康教育，推广适量的体育运动和健身活动，提高公众的身体素质。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提高身体素质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教育公众了解社会适应的重要性，掌握社交技巧和方法，增强社会适应能力，促进身心健康发展。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增强社会适应能力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健康生活方式推广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控制总热量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根据自身年龄、性别、身体活动水平等合理控制总热量摄入，避免肥胖及相关疾病的发生。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多样化饮食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建议每天摄入五大类食物，包括谷薯类、蔬菜水果类、畜禽鱼蛋奶类、大豆坚果类和油脂类，以确保获得全面的营养。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减少盐糖摄入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过量食用盐和糖会增加高血压和糖尿病等慢性病的风险，建议减少食用高盐高糖食品。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32" r="73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125" r="7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合理膳食与营养平衡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如跑步、游泳、骑自行车等，可以提高心肺功能，增强身体抵抗力。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324" b="73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柔韧性训练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60" r="162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通过哑铃、杠铃等器械进行力量训练，可以增加肌肉力量，保护关节。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如瑜伽、普拉提等，可以提高身体柔韧性，缓解压力。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适量运动与锻炼方法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每天保持固定的作息时间，有助于调整生物钟，提高睡眠质量。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917" b="4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保持规律作息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成年人每晚应保证7-9小时的睡眠，以确保身体和精神的充分恢复。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充足睡眠时间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尽量避免熬夜，保证充足的睡眠时间，有助于维持良好的身体状态。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减少熬夜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规律作息与充足睡眠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心理健康知识普及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放松训练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通过渐进性肌肉松弛等方法进行放松训练，有助于缓解心理压力。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深呼吸和冥想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通过深呼吸和冥想可以降低身体的紧张程度，缓解心理压力。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运动和锻炼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适当的运动和锻炼可以释放身体的紧张情绪，减轻心理压力。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心理压力缓解技巧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积极思考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通过积极的思考方式，调整对问题的看法和态度，从而改善情绪状态。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自我激励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设定合理的目标，鼓励自己不断前进，提升自信心和积极情绪。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寻求支持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与亲朋好友交流，分享自己的感受和需要，获得情感上的支持和理解。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情绪调节与自我激励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https://d.book118.com/505211111021011102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2024-09-10T20:56:14.062</cp:lastPrinted>
  <dcterms:created xsi:type="dcterms:W3CDTF">2024-09-10T12:56:14Z</dcterms:created>
  <dcterms:modified xsi:type="dcterms:W3CDTF">2024-09-10T12:56:16Z</dcterms:modified>
</cp:coreProperties>
</file>