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D88B-2296-4E4E-8DE4-F6637A9E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0B39E-3974-402B-B2B6-C4DA5557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2F5F9-5B2A-4EC4-A9B0-632800BD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3971B-5DC6-4ADA-B5F5-116C74EF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343E5-1085-43A3-AE94-0976A47D8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ADEBC-1B92-4367-ADDB-4A52D415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56F46-12F5-4824-8799-7272DB56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89898-829C-4F8D-8E20-9853A8E5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D5348-27EB-46D2-8290-BF3F559BE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A86C8-38A7-4E1D-BAFF-712A6C16A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82F16-B1D2-47CA-BB92-DBAF9527F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12344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护理服务ppt教程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护理服务培训与提升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护理服务是医疗体系的重要组成部分，对于提高患者满意度、促进康复、降低并发症具有重要意义。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45" b="20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根据服务对象和内容的不同，护理服务可以分为基础护理、专科护理、特殊护理等多种类型。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护理服务具有专业性、规范性、人道性和技术性的特点，要求护理人员具备丰富的专业知识和技能，能够提供全面、细致的护理服务。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随着医疗技术的进步和社会需求的变化，护理服务正朝着专业化、精细化、人性化的方向发展。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未来，护理服务将更加注重患者的生活质量、心理健康和家庭关怀，同时加强与其他医疗专业的协作与交流，提高整体医疗水平。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确认护理人员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824" r="98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通过查阅病历、与医生沟通等方式，了解病人的病情、治疗情况、护理需求等信息。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根据病人情况，制定具体的护理计划，包括护理目标、护理措施、护理时间等。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根据护理计划，准备所需的护理用品，如药品、器械、敷料等。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根据护理任务和工作量，合理安排护理人员，确保护理工作的顺利进行。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21" b="15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与病人建立良好的沟通渠道，了解病人的需求和反馈，增强病人的信任感和满意度。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按照护理计划，执行各项护理操作，如给药、输液、监测生命体征等。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在护理过程中，密切观察病人的病情变化、治疗效果和不良反应等情况。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如发现异常情况，及时报告医生并采取相应的处理措施。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护理服务中的沟通与操作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护理服务后的评估与反馈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根据护理目标，对护理效果进行评估，了解病人的恢复情况和满意度。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收集病人及家属的反馈意见，对护理服务的质量和效果进行评估和改进。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针对存在的问题和不足，进行分析和总结，提出改进措施和方案。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将改进措施和方案落实到实际工作中，持续改进和提高护理服务质量。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收集反馈意见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分析问题和不足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护理服务技能与知识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https://d.book118.com/505212344014011121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2024-09-23T21:20:12.227</cp:lastPrinted>
  <dcterms:created xsi:type="dcterms:W3CDTF">2024-09-23T13:20:12Z</dcterms:created>
  <dcterms:modified xsi:type="dcterms:W3CDTF">2024-09-23T13:20:14Z</dcterms:modified>
</cp:coreProperties>
</file>