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9FC4D-79BA-4543-B565-5B0C5616D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BD567-F516-4BBF-94E0-D85EC45F0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28EC3-C310-4F78-91C0-A3490675A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D2220-8E89-4424-BE8D-499C1EC6E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592835-7A59-45C8-85D2-582AFCAB1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5F2293-C98D-4F27-A073-B0513E409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32D8A0-6BD5-4B67-9343-0AA7203F2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77C28-FD27-45A8-A4E4-0A0E0EE71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10E39-BCB3-47BC-A690-ACA4D0582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32B31-107A-4C9D-9721-9D9C8B61F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10B5A-C944-4F26-9043-6F57449B5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141143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潜伏在黑暗的生命了解深海生物的适应性特征与生态环境研究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深海生物概述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深海生物的适应性特征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深海生物的生态环境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深海生物与环境的相互作用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深海生物研究技术与方法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深海生物资源保护与利用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深海生物概述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深海生物定义与分类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深海生物是指生活在海洋深处，通常在水深200米以下的黑暗、高压、低温环境中的生物群体。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深海生物种类繁多，包括鱼类、甲壳类、软体动物、棘皮动物等。根据生活方式和食性，可分为底栖生物、游泳生物和浮游生物等。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黑暗环境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高压环境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营养匮乏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深海生物生存环境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深海水温通常较低，生物需要保持体温和代谢速率以适应环境。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随着水深增加，水压逐渐增大，深海生物需要适应极高的压力环境。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深海缺乏阳光，生物主要依靠生物发光和化学发光进行照明和交流。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深海环境中营养物质稀缺，生物需要发展出独特的捕食和生存策略。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生物多样性保护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生态系统研究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资源开发与利用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人类健康与疾病研究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深海生物研究意义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深海生物种类繁多，许多物种尚未被发现和描述。研究深海生物有助于了解生物多样性，为保护濒危物种提供科学依据。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深海生态系统是地球上最大的生态系统之一，对全球气候和生态系统稳定具有重要意义。研究深海生物有助于揭示生态系统结构和功能，预测其对全球变化的响应。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深海蕴藏着丰富的矿产资源和生物资源。研究深海生物有助于发现新资源，为资源开发和利用提供科学依据和技术支持。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深海生物具有独特的生理机制和适应性特征，研究这些特征有助于揭示人类健康和疾病的奥秘，为医学研究和药物开发提供新的思路和方法。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深海生物的适应性特征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形态结构适应性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部分深海鱼类具有巨大的口器和超强的吸力，以便在黑暗环境中迅速捕获猎物。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许多深海生物具有发光器官，如发光细菌、发光鱼类等，用于照明、吸引猎物或配偶。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深海生物的身体通常柔软而坚韧，以适应深海水压的剧烈变化。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巨大口器与超强吸力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发光器官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柔软而坚韧的身体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低氧耐受性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高压适应性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低温适应性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生理机能适应性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深海水压巨大，深海生物通过特殊的生理机制适应高压环境，如调节体内盐分和水分平衡。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深海温度较低，深海生物通过降低代谢率和提高脂肪储备等方式适应低温环境。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深海生物具有出色的低氧耐受性，能在氧气含量极低的环境中生存。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垂直迁移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部分深海生物具有垂直迁移的习性，白天在深海底层活动，夜间上升至浅海层觅食。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共生与寄生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深海生物之间存在复杂的共生与寄生关系，如发光细菌与深海鱼类之间的共生关系。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繁殖策略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深海生物的繁殖策略多样，包括卵生、胎生和卵胎生等，以适应不同的生存环境。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行为习性适应性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深海生物的生态环境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温度梯度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深海温度随深度增加逐渐降低，形成明显的温度梯度。不同深度的生物需要适应不同的温度环境。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盐度变化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海水的盐度受地理位置、气候、河流输入等多种因素影响，深海生物需要应对盐度的波动和变化。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深海温度与盐度变化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随着水深增加，光照强度迅速减弱，深海生物需要适应低光照或无光照环境。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许多深海生物具有生物发光能力，用于捕食、防御和交流等，是深海黑暗环境中的独特适应策略。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深海光照与黑暗环境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生物发光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光照限制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https://d.book118.com/505214114302011121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2024-09-25T01:01:44.280</cp:lastPrinted>
  <dcterms:created xsi:type="dcterms:W3CDTF">2024-09-24T17:01:44Z</dcterms:created>
  <dcterms:modified xsi:type="dcterms:W3CDTF">2024-09-24T17:01:46Z</dcterms:modified>
</cp:coreProperties>
</file>