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97B0C-B0C3-410E-948A-01448278D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6472A-F714-48FE-938F-44257207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86971-DC60-4B1B-8C9C-00642BF1A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4F24D-1B46-45C9-B478-1118750D9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B2BF65-FE9F-4EAB-82A5-E1B989372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D2A26-BE46-4EF7-BE74-34AC44E7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9090D-DE20-4DCB-966B-00AA8F717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13D6B-AF7B-4A5E-8E63-907239DE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62F4F-3D53-4711-ACFB-4DC8B1829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CFC0-6090-432F-BC7B-C23F28946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4A970-8A5C-4763-A37F-4A24E52B3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2211413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61364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学生创新创业教育的实施与效果评估培训课件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学生创新创业教育的意义与现状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学生创新创业教育的实施策略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学生创新创业教育的效果评估方法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学生创新创业教育的实践案例分享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响应国家“大众创业，万众创新”的号召，推动学生创新创业教育的发展。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提高学生创新创业能力，培养具有创新精神、创业意识和创新创业能力的高素质人才。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促进高校教育教学改革，提升高校人才培养质量。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创新创业教育理念与内涵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阐述创新创业教育的概念、特点及重要意义。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创新创业教育课程体系建设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介绍如何构建科学合理的课程体系，包括课程目标、课程内容、教学方法等。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创新创业实践平台建设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探讨如何搭建学生创新创业实践平台，如实验室、创客空间、创业园等。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创新创业教育师资队伍建设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分享如何培养具备创新创业教育教学能力的优秀师资，包括选拔、培训、激励等方面。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创新创业教育效果评估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介绍如何科学有效地评估创新创业教育的效果，包括评估指标、评估方法、评估结果应用等。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学生创新创业教育的意义与现状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63" b="12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通过培养创新思维、创业意识和创业能力，使学生具备开创性、创新性和创业精神的教育过程。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适应社会经济发展需求，推动创新型人才培养，促进就业和经济增长。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创新创业教育的内涵与意义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创新创业教育的意义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创新创业教育的定义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政府高度重视，高校普遍开展创新创业教育，形成多样化教育模式。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创新创业教育起步较早，形成较为完善的教育体系，注重实践性和应用性。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国内外创新创业教育的发展现状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教育资源不均衡，教育模式单一，缺乏实践平台。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政策扶持力度加大，社会各界关注度提高，新技术、新产业不断涌现。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968" r="299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当前学生创新创业教育的挑战与机遇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学生创新创业教育的实施策略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81" r="23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确立创新创业教育理念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明确创新创业教育的目标、原则和方法，将培养学生的创新精神、创业意识和创业能力作为核心理念。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传播创新创业教育理念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通过校园宣传、讲座、研讨会等方式，向学生和教师普及创新创业教育理念，营造浓厚的校园创新创业氛围。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创新创业教育理念的确立与传播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根据创新创业教育理念，结合学校和专业特点，构建包含创新思维训练、创业知识传授、创业实践指导等内容的课程体系。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构建创新创业课程体系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采用项目式、案例式等教学方法，引导学生主动学习和实践，培养学生的创新思维和创业能力。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实践创新创业课程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创新创业课程体系的构建与实践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创新创业实践平台的搭建与运作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搭建创新创业实践平台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建立大学生创业园、众创空间、实验室等实践平台，为学生提供创新创业实践的场所和资源。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运作创新创业实践平台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制定平台管理制度和运作机制，鼓励学生自主管理、自我服务，同时引入社会资源，为学生提供创业指导、项目孵化等服务。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https://d.book118.com/505222114132011033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2024-08-28T11:43:17.439</cp:lastPrinted>
  <dcterms:created xsi:type="dcterms:W3CDTF">2024-08-28T03:43:17Z</dcterms:created>
  <dcterms:modified xsi:type="dcterms:W3CDTF">2024-08-28T03:43:19Z</dcterms:modified>
</cp:coreProperties>
</file>