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D181C-FEB3-4922-883C-DB017C71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755A6-698C-461F-A3F5-2852BC4D7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BFCAB-5065-407E-9198-2C081AF5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B75D0-274E-421D-BE6D-74C5F0D5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05A5B-9BFB-43B0-89E8-851751F8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E4E39-667A-40E9-9B01-9612AF5A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588F0-50A3-4AEE-9FF5-E4A7A44D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743D4-FD6C-4532-903D-96998D006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7BDB5-7D93-4AA5-B502-2990CAD2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E3C8A-0B57-425B-BEF4-36423E64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6BEE2-684E-4C76-94CE-EA24AA6C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22123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项目成本估计与成本控制方法与实践研修演练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项目成本估计基础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常用项目成本估计技术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成本控制原理及策略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实践：项目成本估计与控制案例解析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研修演练：团队协作进行项目成本估计与控制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项目成本估计基础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95" r="340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成本估计是对完成项目所需资源成本的近似预测，是项目决策、计划和控制的重要依据。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准确的成本估计有助于制定合理的项目预算，确保项目资金的合理分配和使用，提高项目的经济效益。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成本估计定义及重要性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直接用于项目产品或服务的成本，如原材料、人工等。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792" b="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与项目相关但不直接计入产品或服务的成本，如管理费用、折旧等。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由于项目不确定性而产生的潜在成本，如市场风险、技术风险等。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成本构成要素分析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类比估算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自下而上估算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选择合适的估算方法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估算方法分类与选择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利用历史数据或统计关系进行估算，适用于具有相似特征的项目。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从详细的任务或活动层面开始，逐步汇总得到项目总成本，适用于复杂或大型项目。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基于类似项目的实际成本进行估算，适用于早期阶段或信息不足的情况。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根据项目特点、可用信息、时间和资源等因素综合考虑选择合适的估算方法。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常用项目成本估计技术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利用历史项目数据，通过比较新项目与历史项目的相似性和差异性，来预测新项目的成本。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简单易行，快速得出结果。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准确性受历史数据质量和项目相似度影响较大。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适用于项目初期，历史数据充足且新项目与历史项目相似度较高的情况。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类比估算法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参数模型法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利用数学模型和统计技术，根据项目特征参数来预测项目成本。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客观性强，可处理大量数据。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模型建立需要时间和成本，且对模型使用者的要求较高。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适用于项目特征明显，有大量历史数据可供分析的情况。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从项目工作包或活动层面开始，逐步汇总成本到更高层次，直至得出整个项目的成本估计。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详细、准确，能够反映项目实际成本情况。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工作量大，耗时较长。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适用于项目复杂度高，需要详细成本分析的情况。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自下而上估算法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专家判断法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利用专家经验、知识和判断力来估计项目成本。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灵活性强，能够处理复杂和不确定因素。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主观性较强，结果受专家经验和知识水平影响较大。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适用于项目独特性强，缺乏历史数据或模型不适用的情况。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成本控制原理及策略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降低项目成本，提高项目效益，实现项目成本最小化。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全面控制、动态控制、目标控制、责权利相结合。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根据项目需求和市场行情，制定详细的项目预算，包括人力、物力、财力等方面的支出。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预算需经过项目管理部门和财务部门的审批，确保预算的合理性和可行性。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https://d.book118.com/505222123010011104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2024-09-13T16:42:36.033</cp:lastPrinted>
  <dcterms:created xsi:type="dcterms:W3CDTF">2024-09-13T08:42:36Z</dcterms:created>
  <dcterms:modified xsi:type="dcterms:W3CDTF">2024-09-13T08:42:38Z</dcterms:modified>
</cp:coreProperties>
</file>