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B708B-C334-4831-AE32-3AF88436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D0472-C904-40A9-82B2-B6E8E2B0A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828C-B9BC-4D77-9CA5-50FBF196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2109F-CD2C-4D74-87E4-45C9E5CD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3357F-D5F4-4D2B-9F28-C6815DE4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615B9-4C3A-4AE2-9AA2-CC1C8F12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21809-A514-47F1-AC6C-731BA8EBD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65CC2-E060-45FD-A45C-18FED909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CD6CE-F2C0-4BF2-95B7-95FEFF7C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74104-AC4E-48A9-8905-7031C97C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4F769-31A9-40E5-BA03-4E1EE74F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300123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统计模型与应用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统计模型概述
 线性回归模型
 逻辑回归模型
 时间序列分析
 主成分分析
 聚类分析
 模型选择与评估
 统计软件应用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统计模型概述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统计模型与应用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统计模型的定义和重要性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1.统计模型是用数学语言描述随机现象的工具。</a:t>
            </a:r>
          </a:p>
          <a:p>
            <a:r>
              <a:t>2.统计模型可以帮助我们揭示数据背后的规律和趋势。</a:t>
            </a:r>
          </a:p>
          <a:p>
            <a:r>
              <a:t>3.统计模型在各个领域都有广泛的应用，如社会科学、医学、经济学等。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统计模型的分类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1.线性模型和非线性模型。</a:t>
            </a:r>
          </a:p>
          <a:p>
            <a:r>
              <a:t>2.回归分析和时间序列分析。</a:t>
            </a:r>
          </a:p>
          <a:p>
            <a:r>
              <a:t>3.概率模型和非概率模型。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统计模型的建模步骤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1.问题定义和数据收集。</a:t>
            </a:r>
          </a:p>
          <a:p>
            <a:r>
              <a:t>2.模型选择和参数估计。</a:t>
            </a:r>
          </a:p>
          <a:p>
            <a:r>
              <a:t>3.模型检验和优化。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统计模型的假设检验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1.假设检验的基本步骤和原理。</a:t>
            </a:r>
          </a:p>
          <a:p>
            <a:r>
              <a:t>2.常见假设检验方法及其应用场景。</a:t>
            </a:r>
          </a:p>
          <a:p>
            <a:r>
              <a:t>3.假设检验的注意事项和局限性。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统计模型概述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统计模型的预测应用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1.模型预测的基本原理和步骤。</a:t>
            </a:r>
          </a:p>
          <a:p>
            <a:r>
              <a:t>2.预测结果的评估和解释。</a:t>
            </a:r>
          </a:p>
          <a:p>
            <a:r>
              <a:t>3.预测应用的实际案例分享。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统计模型的发展趋势和前沿技术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1.大数据和人工智能背景下的统计模型发展。</a:t>
            </a:r>
          </a:p>
          <a:p>
            <a:r>
              <a:t>2.新兴的统计模型和技术，如深度学习、贝叶斯分析等。</a:t>
            </a:r>
          </a:p>
          <a:p>
            <a:r>
              <a:t>3.统计模型在未来各领域的应用前景和挑战。</a:t>
            </a:r>
          </a:p>
          <a:p>
            <a:r>
              <a:t>以上内容仅供参考，如需更多信息，建议查阅相关书籍或询问专业人士。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线性回归模型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统计模型与应用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线性回归模型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1.线性回归模型是一种用于描述和预测连续型目标变量的统计工具。</a:t>
            </a:r>
          </a:p>
          <a:p>
            <a:r>
              <a:t>2.通过拟合一个线性方程来表述自变量和因变量之间的关系。</a:t>
            </a:r>
          </a:p>
          <a:p>
            <a:r>
              <a:t>3.线性回归模型广泛应用在各个领域，如社会科学、金融和生物医学研究等。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线性回归模型的基本要素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1.线性回归模型包括自变量和因变量。</a:t>
            </a:r>
          </a:p>
          <a:p>
            <a:r>
              <a:t>2.自变量是预测因子，因变量是需要被预测的目标变量。</a:t>
            </a:r>
          </a:p>
          <a:p>
            <a:r>
              <a:t>3.回归系数是衡量自变量对因变量影响的度量。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线性回归模型简介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线性回归模型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线性回归模型的类型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1.简单线性回归：涉及一个自变量和一个因变量。</a:t>
            </a:r>
          </a:p>
          <a:p>
            <a:r>
              <a:t>2.多元线性回归：涉及多个自变量和一个因变量。</a:t>
            </a:r>
          </a:p>
          <a:p>
            <a:r>
              <a:t>3.逻辑回归：用于二元分类问题的线性回归变种。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线性回归模型的假设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1.线性关系：自变量和因变量之间存在线性关系。</a:t>
            </a:r>
          </a:p>
          <a:p>
            <a:r>
              <a:t>2.同方差性：误差方差在所有的观测中都是恒定的。</a:t>
            </a:r>
          </a:p>
          <a:p>
            <a:r>
              <a:t>3.独立性：观测值之间是相互独立的，没有自相关性。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线性回归模型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线性回归模型的评估与诊断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1.评估指标：R-squared、MSE、MAE等用于评估模型的拟合优度。</a:t>
            </a:r>
          </a:p>
          <a:p>
            <a:r>
              <a:t>2.残差诊断：通过检查残差图来验证模型的假设是否满足。</a:t>
            </a:r>
          </a:p>
          <a:p>
            <a:r>
              <a:t>3.模型改进：根据诊断结果调整模型或引入其他更复杂的模型。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线性回归模型的应用与前沿趋势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1.应用领域：线性回归模型在各个领域都有广泛应用，如金融分析、医疗健康、环境研究等。</a:t>
            </a:r>
          </a:p>
          <a:p>
            <a:r>
              <a:t>2.前沿趋势：随着大数据和机器学习技术的发展，线性回归模型也在不断演进，如Lasso回归、弹性网回归等正则化方法的应用，以及在线性回归模型中引入交互项和非线性项等。同时，线性回归模型也与其他模型和方法相结合，形成更强大的预测和分析工具，如集成方法和深度学习等。</a:t>
            </a:r>
          </a:p>
          <a:p>
            <a:r>
              <a:t>以上内容仅供参考，具体内容还需要根据您的需求进行进一步的优化和调整。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逻辑回归模型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统计模型与应用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逻辑回归模型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逻辑回归模型简介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1.逻辑回归是一种用于解决分类问题的统计模型。</a:t>
            </a:r>
          </a:p>
          <a:p>
            <a:r>
              <a:t>2.通过逻辑函数将线性回归的结果映射到[0,1]区间，以得到概率预测。</a:t>
            </a:r>
          </a:p>
          <a:p>
            <a:r>
              <a:t>3.逻辑回归模型简单、高效，且具有良好的解释性。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逻辑回归模型的基本原理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1.逻辑回归模型是通过最大似然估计方法来拟合数据的。</a:t>
            </a:r>
          </a:p>
          <a:p>
            <a:r>
              <a:t>2.通过梯度下降等优化算法来求解模型的参数。</a:t>
            </a:r>
          </a:p>
          <a:p>
            <a:r>
              <a:t>3.逻辑回归模型可以处理二元或多元分类问题。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逻辑回归模型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逻辑回归模型的特征工程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1.特征工程对逻辑回归模型的性能具有重要影响。</a:t>
            </a:r>
          </a:p>
          <a:p>
            <a:r>
              <a:t>2.需要对特征进行归一化或标准化处理，以避免特征间的尺度差异。</a:t>
            </a:r>
          </a:p>
          <a:p>
            <a:r>
              <a:t>3.可以通过交互项、多项式项等方式来构造新的特征，以提高模型的表达能力。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逻辑回归模型的评估与调优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1.通过准确率、召回率、F1分数等指标来评估模型的性能。</a:t>
            </a:r>
          </a:p>
          <a:p>
            <a:r>
              <a:t>2.可以通过交叉验证来评估模型的泛化能力。</a:t>
            </a:r>
          </a:p>
          <a:p>
            <a:r>
              <a:t>3.可以通过调整正则化系数、增加特征等方式来优化模型的性能。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逻辑回归模型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逻辑回归模型的应用场景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1.逻辑回归模型广泛应用于金融风控、医疗诊断、广告投放等领域。</a:t>
            </a:r>
          </a:p>
          <a:p>
            <a:r>
              <a:t>2.在推荐系统中，逻辑回归模型可以用于预测用户的点击率或购买率等。</a:t>
            </a:r>
          </a:p>
          <a:p>
            <a:r>
              <a:t>3.在自然语言处理中，逻辑回归模型可以用于文本分类或情感分析等任务。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逻辑回归模型的未来发展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1.随着深度学习等技术的不断发展，逻辑回归模型的应用范围可能会受到一定的限制。</a:t>
            </a:r>
          </a:p>
          <a:p>
            <a:r>
              <a:t>2.但是，逻辑回归模型由于其简单、高效、可解释性强等优点，仍然会在很多领域得到广泛应用。</a:t>
            </a:r>
          </a:p>
          <a:p>
            <a:r>
              <a:t>3.未来可以探索将逻辑回归模型与其他模型相结合，以提高模型的性能和表达能力。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时间序列分析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统计模型与应用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时间序列分析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时间序列的基本概念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1.时间序列的定义和分类。</a:t>
            </a:r>
          </a:p>
          <a:p>
            <a:r>
              <a:t>2.时间序列的数据特征和表现形式。</a:t>
            </a:r>
          </a:p>
          <a:p>
            <a:r>
              <a:t>3.时间序列分析的目的和应用领域。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时间序列的平稳性和非平稳性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1.平稳时间序列的定义和性质。</a:t>
            </a:r>
          </a:p>
          <a:p>
            <a:r>
              <a:t>2.非平稳时间序列的类型和转化方法。</a:t>
            </a:r>
          </a:p>
          <a:p>
            <a:r>
              <a:t>3.平稳性检验的方法和步骤。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时间序列分析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时间序列的模型和方法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1.自回归模型（AR）的原理和应用。</a:t>
            </a:r>
          </a:p>
          <a:p>
            <a:r>
              <a:t>2.移动平均模型（MA）的原理和应用。</a:t>
            </a:r>
          </a:p>
          <a:p>
            <a:r>
              <a:t>3.自回归移动平均模型（ARMA）的原理和应用。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时间序列的季节性和趋势性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1.季节性时间序列的特征和分解方法。</a:t>
            </a:r>
          </a:p>
          <a:p>
            <a:r>
              <a:t>2.趋势性时间序列的特征和拟合方法。</a:t>
            </a:r>
          </a:p>
          <a:p>
            <a:r>
              <a:t>3.季节性和趋势性时间序列的预测方法。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https://d.book118.com/505223001234011043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统计模型概述</vt:lpstr>
      <vt:lpstr> 统计模型概述</vt:lpstr>
      <vt:lpstr> 统计模型概述</vt:lpstr>
      <vt:lpstr> 统计模型概述</vt:lpstr>
      <vt:lpstr> 线性回归模型</vt:lpstr>
      <vt:lpstr> 线性回归模型</vt:lpstr>
      <vt:lpstr> 线性回归模型</vt:lpstr>
      <vt:lpstr> 线性回归模型</vt:lpstr>
      <vt:lpstr> 逻辑回归模型</vt:lpstr>
      <vt:lpstr> 逻辑回归模型</vt:lpstr>
      <vt:lpstr> 逻辑回归模型</vt:lpstr>
      <vt:lpstr> 逻辑回归模型</vt:lpstr>
      <vt:lpstr> 时间序列分析</vt:lpstr>
      <vt:lpstr> 时间序列分析</vt:lpstr>
      <vt:lpstr> 时间序列分析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2024-09-05T16:04:18.672</cp:lastPrinted>
  <dcterms:created xsi:type="dcterms:W3CDTF">2024-09-05T08:04:18Z</dcterms:created>
  <dcterms:modified xsi:type="dcterms:W3CDTF">2024-09-05T08:04:20Z</dcterms:modified>
</cp:coreProperties>
</file>