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7DCC9-203C-450A-BD73-0D834FF4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C1549-9F60-4693-B25D-D1EA387D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C094B-773A-4E94-A8A7-E7631712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53D27-931A-4C5D-AE7D-CD3AC54C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D4457-C904-44A6-AF99-FD170B5C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37659-46CD-4A2C-9115-61903605E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E5A639-0F6E-4CA4-8864-7AED22A9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C20AF-7BDF-43E9-B19B-09DF2845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780D1-030F-49F5-A9F2-8257D68C0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AA46D-8D87-4EC0-A350-097C84A3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80EC6-1814-4115-A95E-A5F2002F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233220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频率响应多频正弦稳态电路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多频正弦稳态电路的分析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频率响应的测量和仿真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频率响应的应用和展望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研究电路对不同频率正弦信号的响应特性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分析电路的频率选择性和滤波特性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为电路设计和优化提供理论依据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频率响应决定了电路的性能和特性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频率响应分析有助于理解电路的工作原理和性能优劣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148" r="101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48" r="1014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频率响应是电路分析和设计的基础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频率响应的重要性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指激励源为正弦函数且电路中电压和电流都是同频率正弦波的电路。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正弦稳态电路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随时间按正弦规律变化的物理量，如正弦交流电中的电压、电流等。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26" r="114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两个同频率正弦量之间的相位之差。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相位差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正弦稳态电路的基本概念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表示电路元件对电流的阻碍作用，是复数阻抗的模，单位为欧姆。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阻抗和导纳的关系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表示电路元件对电流的导通能力，是复数导纳的模，单位为西门子。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阻抗和导纳是倒数关系，即阻抗的倒数是导纳，导纳的倒数是阻抗。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阻抗和导纳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0" r="18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直接对正弦稳态电路的时域方程进行求解，适用于简单电路的分析。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相量法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将正弦稳态电路中的电压、电流等物理量用复数相量表示，通过复数运算求解电路问题。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将正弦稳态电路中的电压、电流等物理量通过傅里叶变换转换到频域进行分析，适用于复杂电路的分析。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正弦稳态电路的分析方法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频率响应的基本概念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频率响应是指电路对不同频率正弦信号的稳态响应特性。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在正弦稳态电路中，输入信号的频率变化时，输出信号的幅度和相位也会发生变化。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频率响应描述了电路在不同频率下的传输特性，是分析和设计电路的重要工具。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70" r="957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频率响应的定义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92" r="71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描述电路对不同频率正弦信号幅度的传输特性。通常以幅度比或幅度衰减来表示，反映了电路对不同频率信号的放大或衰减能力。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描述电路对不同频率正弦信号相位的传输特性。通常以相位差或相位移动来表示，反映了电路对不同频率信号的相位延迟或超前能力。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幅频特性和相频特性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相频特性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幅频特性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低通频率响应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高通频率响应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带通频率响应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带阻频率响应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频率响应的分类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电路对低频信号具有较好的传输特性，而对高频信号具有较大的衰减。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电路对某一特定频率范围内的信号具有较好的传输特性，而对其他频率的信号具有较大的衰减。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电路对高频信号具有较好的传输特性，而对低频信号具有较大的衰减。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电路对某一特定频率范围内的信号具有较大的衰减，而对其他频率的信号具有较好的传输特性。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https://d.book118.com/505223322014011104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2024-09-13T17:45:11.331</cp:lastPrinted>
  <dcterms:created xsi:type="dcterms:W3CDTF">2024-09-13T09:45:11Z</dcterms:created>
  <dcterms:modified xsi:type="dcterms:W3CDTF">2024-09-13T09:45:13Z</dcterms:modified>
</cp:coreProperties>
</file>