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B244C8-C2F1-49E4-B8CE-F835850C8D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C5BEF4-481C-46ED-8F8D-6B8A6D207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B89501-934E-4B0D-9ADE-D7D126F29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EE96E0-F8CB-4772-98D3-AD1D29904A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6FB536-AB07-45E7-913A-F83670D5D2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C085BB-6F1E-4D48-9FEE-4BC0929F13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A5F139-1C7E-403D-B1C2-A758C9DB85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0F213C-EA7B-46A5-A712-1BBBDAC242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F51AB0-33D0-43A4-B9ED-2D68B5F7E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AB6E34-76CB-48A6-87D9-D3819CCE8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F304EB-4877-4487-B87C-5C4A76F87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223322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国民经济评价概述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国民经济评价基本概念与原则</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国民经济结构分析与优化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国民经济运行状况评估与预警</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国民经济政策效果评价与调整</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国民经济发展趋势预测与展望</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总结：提升国民经济评价能力，服务国家发展战略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国民经济评价基本概念与原则</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国民经济评价定义及作用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国民经济评价定义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国民经济评价是运用经济分析方法，对一国或地区经济活动的投入、产出、效益等方面进行全面、系统的评估，为政府决策提供依据。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国民经济评价作用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通过国民经济评价，可以了解经济活动的规模、结构、效益和变化趋势，为制定经济政策、调整产业结构、优化资源配置等提供科学依据。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国民经济核算体系是一国或地区对经济活动进行量化描述和分析的框架，包括国内生产总值（GDP）、国民总收入（GNI）、财政收支、国际收支等核算内容。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国民经济核算体系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国民经济核算范围涵盖了一国或地区所有常住单位的经济活动，包括生产、分配、交换和消费等各个环节。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国民经济核算范围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国民经济核算体系与范围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国民经济评价原则及方法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国民经济评价应遵循科学性、客观性、可比性和实用性等原则，确保评价结果真实、准确、具有参考价值。</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国民经济评价原则</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民经济评价方法主要包括指标评价法、综合评价法、计量模型法等。其中，指标评价法是通过构建一系列经济指标，对经济活动的各个方面进行量化评估；综合评价法是将多个指标综合起来，形成一个综合指数或评价体系；计量模型法则是运用计量经济学方法，对经济活动的因果关系进行深入分析。</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国民经济评价方法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国民经济结构分析与优化</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产业结构现状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我国产业结构正在由以第二产业为主导向第三产业为主导转变，高新技术产业、现代服务业等新兴产业发展迅速。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未来我国产业结构将继续优化升级，推动形成绿色低碳循环发展的经济体系，加强创新驱动，加快数字化、网络化、智能化融合发展。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产业结构现状及发展趋势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37" r="83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我国东、中、西部和东北地区经济发展存在明显差异，东部地区经济发达，中西部地区经济发展相对滞后。</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为缩小区域发展差距，我国实施区域协调发展战略，推动形成主体功能明显、优势互补、高质量发展的区域经济布局。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区域经济发展差异与协调</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区域协调发展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区域经济发展差异</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创新驱动发展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强化企业创新主体地位，加强关键核心技术攻关，推动创新创业高质量发展，打造具有国际竞争力的现代产业体系。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人才支撑</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深入实施人才强国战略，培养造就大批德才兼备的高素质人才，为产业结构优化升级提供有力的人才保障。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调整产业结构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通过深化供给侧结构性改革，加快传统产业转型升级，大力发展新兴产业和现代服务业，推动产业结构优化升级。</a:t>
            </a:r>
          </a:p>
        </p:txBody>
      </p:sp>
      <p:pic>
        <p:nvPicPr>
          <p:cNvPr id="10" name="Picture 10"/>
          <p:cNvPicPr>
            <a:picLocks noChangeAspect="1"/>
          </p:cNvPicPr>
          <p:nvPr/>
        </p:nvPicPr>
        <p:blipFill>
          <a:blip r:embed="rId2"/>
          <a:srcRect t="14583" b="145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优化产业结构，促进转型升级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国民经济运行状况评估与预警</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经济增长</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通过国内生产总值、人均国内生产总值等指标，评估经济增长速度和质量。</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就业情况</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分析就业率、失业率等数据，了解劳动力市场状况。</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物价稳定</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观察消费者价格指数、生产者价格指数等，判断物价波动情况。</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国际收支</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评估外汇储备、贸易顺差或逆差等，了解国家对外经济交往情况。</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宏观经济运行状况分析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通过企业利润率、资产负债率等指标，评估企业经营状况。</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企业经营</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分析市场供需平衡情况，了解商品和服务的市场状况。</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市场供需</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观察利率、汇率等金融指标，评估金融市场运行状况。</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金融市场</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评估研发投入、专利申请等数据，了解国家创新能力。</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创新能力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微观经济运行状况分析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https://d.book118.com/505223322300011110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2024-09-16T04:18:08.138</cp:lastPrinted>
  <dcterms:created xsi:type="dcterms:W3CDTF">2024-09-15T20:18:08Z</dcterms:created>
  <dcterms:modified xsi:type="dcterms:W3CDTF">2024-09-15T20:18:10Z</dcterms:modified>
</cp:coreProperties>
</file>