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499289-E51D-43EB-BB28-9BB8B4D5BF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6B4B3C-C5E6-4AED-A5BC-10146265AE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BD638E-7D62-41F4-9919-B08B98BEE4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C42F5C-3A17-4054-A9B4-C7EB9773D1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4F8EB6-EAF8-427F-9441-481B6DA09B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1CDE8D-7C60-43FB-88AC-277773144A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436717-0A5A-4A4F-8DBA-AE8B11FF5E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F1C915-CFE1-4E83-8D83-54C9977C7F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E5AC1-2F34-494A-AC94-5C3B1E9C8B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A5AA73-B7F3-498E-959D-D1150E623C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93EC7F-19DB-4AC2-A191-FEA4A1C21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224104200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智能推荐系统研究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智能推荐系统概述
 推荐系统算法分类
 协同过滤算法详解
 基于内容的推荐方法
 混合推荐系统探讨
 大数据与推荐系统
 推荐系统评估标准
 未来趋势与挑战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智能推荐系统概述</a:t>
            </a:r>
          </a:p>
        </p:txBody>
      </p:sp>
      <p:sp>
        <p:nvSpPr>
          <p:cNvPr id="3" name="Subtitle 2"/>
          <p:cNvSpPr>
            <a:spLocks noGrp="1"/>
          </p:cNvSpPr>
          <p:nvPr>
            <p:ph type="subTitle" idx="1"/>
          </p:nvPr>
        </p:nvSpPr>
        <p:spPr/>
        <p:txBody>
          <a:bodyPr/>
          <a:lstStyle/>
          <a:p>
            <a:r>
              <a:t>智能推荐系统研究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智能推荐系统概述</a:t>
            </a:r>
          </a:p>
        </p:txBody>
      </p:sp>
      <p:sp>
        <p:nvSpPr>
          <p:cNvPr id="3" name="Text Placeholder 2"/>
          <p:cNvSpPr>
            <a:spLocks noGrp="1"/>
          </p:cNvSpPr>
          <p:nvPr>
            <p:ph type="body" idx="1"/>
          </p:nvPr>
        </p:nvSpPr>
        <p:spPr/>
        <p:txBody>
          <a:bodyPr/>
          <a:lstStyle/>
          <a:p>
            <a:r>
              <a:t>智能推荐系统定义</a:t>
            </a:r>
          </a:p>
        </p:txBody>
      </p:sp>
      <p:sp>
        <p:nvSpPr>
          <p:cNvPr id="4" name="Content Placeholder 3"/>
          <p:cNvSpPr>
            <a:spLocks noGrp="1"/>
          </p:cNvSpPr>
          <p:nvPr>
            <p:ph sz="half" idx="2"/>
          </p:nvPr>
        </p:nvSpPr>
        <p:spPr/>
        <p:txBody>
          <a:bodyPr/>
          <a:lstStyle/>
          <a:p>
            <a:r>
              <a:t>1.智能推荐系统是一种利用人工智能算法为用户提供个性化推荐服务的系统。</a:t>
            </a:r>
          </a:p>
          <a:p>
            <a:r>
              <a:t>2.通过分析用户历史行为和数据，智能推荐系统可以预测用户未来的兴趣和需求，从而提供精准的推荐。</a:t>
            </a:r>
          </a:p>
          <a:p/>
        </p:txBody>
      </p:sp>
      <p:sp>
        <p:nvSpPr>
          <p:cNvPr id="5" name="Text Placeholder 4"/>
          <p:cNvSpPr>
            <a:spLocks noGrp="1"/>
          </p:cNvSpPr>
          <p:nvPr>
            <p:ph type="body" idx="3"/>
          </p:nvPr>
        </p:nvSpPr>
        <p:spPr/>
        <p:txBody>
          <a:bodyPr/>
          <a:lstStyle/>
          <a:p>
            <a:r>
              <a:t>智能推荐系统的发展历程</a:t>
            </a:r>
          </a:p>
        </p:txBody>
      </p:sp>
      <p:sp>
        <p:nvSpPr>
          <p:cNvPr id="6" name="Content Placeholder 5"/>
          <p:cNvSpPr>
            <a:spLocks noGrp="1"/>
          </p:cNvSpPr>
          <p:nvPr>
            <p:ph sz="half" idx="4"/>
          </p:nvPr>
        </p:nvSpPr>
        <p:spPr/>
        <p:txBody>
          <a:bodyPr/>
          <a:lstStyle/>
          <a:p>
            <a:r>
              <a:t>1.智能推荐系统的发展历程可以分为三个阶段：基于内容的推荐、协同过滤推荐和混合推荐。</a:t>
            </a:r>
          </a:p>
          <a:p>
            <a:r>
              <a:t>2.随着人工智能技术的不断发展，智能推荐系统的推荐精度和效率不断提高。</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智能推荐系统概述</a:t>
            </a:r>
          </a:p>
        </p:txBody>
      </p:sp>
      <p:sp>
        <p:nvSpPr>
          <p:cNvPr id="3" name="Content Placeholder 2"/>
          <p:cNvSpPr>
            <a:spLocks noGrp="1"/>
          </p:cNvSpPr>
          <p:nvPr>
            <p:ph sz="half" idx="2"/>
          </p:nvPr>
        </p:nvSpPr>
        <p:spPr/>
        <p:txBody>
          <a:bodyPr/>
          <a:lstStyle/>
          <a:p>
            <a:r>
              <a:t>1.智能推荐系统广泛应用于电商、音乐、视频、新闻资讯等领域，为用户提供个性化的推荐服务。</a:t>
            </a:r>
          </a:p>
          <a:p>
            <a:r>
              <a:t>2.通过智能推荐系统，用户可以更加快捷地找到自己感兴趣的内容，提高用户体验。</a:t>
            </a:r>
          </a:p>
          <a:p/>
        </p:txBody>
      </p:sp>
      <p:sp>
        <p:nvSpPr>
          <p:cNvPr id="4" name="Text Placeholder 3"/>
          <p:cNvSpPr>
            <a:spLocks noGrp="1"/>
          </p:cNvSpPr>
          <p:nvPr>
            <p:ph type="body" idx="3"/>
          </p:nvPr>
        </p:nvSpPr>
        <p:spPr/>
        <p:txBody>
          <a:bodyPr/>
          <a:lstStyle/>
          <a:p>
            <a:r>
              <a:t>智能推荐系统的核心技术</a:t>
            </a:r>
          </a:p>
        </p:txBody>
      </p:sp>
      <p:sp>
        <p:nvSpPr>
          <p:cNvPr id="5" name="Content Placeholder 4"/>
          <p:cNvSpPr>
            <a:spLocks noGrp="1"/>
          </p:cNvSpPr>
          <p:nvPr>
            <p:ph sz="half" idx="4"/>
          </p:nvPr>
        </p:nvSpPr>
        <p:spPr/>
        <p:txBody>
          <a:bodyPr/>
          <a:lstStyle/>
          <a:p>
            <a:r>
              <a:t>1.智能推荐系统的核心技术包括数据挖掘、机器学习、深度学习等。</a:t>
            </a:r>
          </a:p>
          <a:p>
            <a:r>
              <a:t>2.这些技术可以帮助智能推荐系统更好地分析用户数据和行为，提高推荐精度和效率。</a:t>
            </a:r>
          </a:p>
          <a:p/>
        </p:txBody>
      </p:sp>
      <p:sp>
        <p:nvSpPr>
          <p:cNvPr id="6" name="Text Placeholder 5"/>
          <p:cNvSpPr>
            <a:spLocks noGrp="1"/>
          </p:cNvSpPr>
          <p:nvPr>
            <p:ph type="body" idx="1"/>
          </p:nvPr>
        </p:nvSpPr>
        <p:spPr/>
        <p:txBody>
          <a:bodyPr/>
          <a:lstStyle/>
          <a:p>
            <a:r>
              <a:t>智能推荐系统的应用场景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智能推荐系统概述</a:t>
            </a:r>
          </a:p>
        </p:txBody>
      </p:sp>
      <p:sp>
        <p:nvSpPr>
          <p:cNvPr id="3" name="Text Placeholder 2"/>
          <p:cNvSpPr>
            <a:spLocks noGrp="1"/>
          </p:cNvSpPr>
          <p:nvPr>
            <p:ph type="body" idx="1"/>
          </p:nvPr>
        </p:nvSpPr>
        <p:spPr/>
        <p:txBody>
          <a:bodyPr/>
          <a:lstStyle/>
          <a:p>
            <a:r>
              <a:t>智能推荐系统的挑战与未来发展</a:t>
            </a:r>
          </a:p>
        </p:txBody>
      </p:sp>
      <p:sp>
        <p:nvSpPr>
          <p:cNvPr id="4" name="Content Placeholder 3"/>
          <p:cNvSpPr>
            <a:spLocks noGrp="1"/>
          </p:cNvSpPr>
          <p:nvPr>
            <p:ph sz="half" idx="2"/>
          </p:nvPr>
        </p:nvSpPr>
        <p:spPr/>
        <p:txBody>
          <a:bodyPr/>
          <a:lstStyle/>
          <a:p>
            <a:r>
              <a:t>1.智能推荐系统面临着数据隐私、算法透明度等挑战。</a:t>
            </a:r>
          </a:p>
          <a:p>
            <a:r>
              <a:t>2.未来，智能推荐系统将会更加注重用户隐私保护和算法公平性，同时也会不断探索新的应用场景和技术创新。</a:t>
            </a:r>
          </a:p>
          <a:p/>
        </p:txBody>
      </p:sp>
      <p:sp>
        <p:nvSpPr>
          <p:cNvPr id="5" name="Text Placeholder 4"/>
          <p:cNvSpPr>
            <a:spLocks noGrp="1"/>
          </p:cNvSpPr>
          <p:nvPr>
            <p:ph type="body" idx="3"/>
          </p:nvPr>
        </p:nvSpPr>
        <p:spPr/>
        <p:txBody>
          <a:bodyPr/>
          <a:lstStyle/>
          <a:p>
            <a:r>
              <a:t>智能推荐系统的商业价值</a:t>
            </a:r>
          </a:p>
        </p:txBody>
      </p:sp>
      <p:sp>
        <p:nvSpPr>
          <p:cNvPr id="6" name="Content Placeholder 5"/>
          <p:cNvSpPr>
            <a:spLocks noGrp="1"/>
          </p:cNvSpPr>
          <p:nvPr>
            <p:ph sz="half" idx="4"/>
          </p:nvPr>
        </p:nvSpPr>
        <p:spPr/>
        <p:txBody>
          <a:bodyPr/>
          <a:lstStyle/>
          <a:p>
            <a:r>
              <a:t>1.智能推荐系统可以提高用户的满意度和忠诚度，增加用户粘性。</a:t>
            </a:r>
          </a:p>
          <a:p>
            <a:r>
              <a:t>2.同时，智能推荐系统也可以帮助企业提高销售额和降低营销成本，具有重要的商业价值。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推荐系统算法分类</a:t>
            </a:r>
          </a:p>
        </p:txBody>
      </p:sp>
      <p:sp>
        <p:nvSpPr>
          <p:cNvPr id="3" name="Subtitle 2"/>
          <p:cNvSpPr>
            <a:spLocks noGrp="1"/>
          </p:cNvSpPr>
          <p:nvPr>
            <p:ph type="subTitle" idx="1"/>
          </p:nvPr>
        </p:nvSpPr>
        <p:spPr/>
        <p:txBody>
          <a:bodyPr/>
          <a:lstStyle/>
          <a:p>
            <a:r>
              <a:t>智能推荐系统研究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推荐系统算法分类</a:t>
            </a:r>
          </a:p>
        </p:txBody>
      </p:sp>
      <p:sp>
        <p:nvSpPr>
          <p:cNvPr id="3" name="Content Placeholder 2"/>
          <p:cNvSpPr>
            <a:spLocks noGrp="1"/>
          </p:cNvSpPr>
          <p:nvPr>
            <p:ph sz="half" idx="2"/>
          </p:nvPr>
        </p:nvSpPr>
        <p:spPr/>
        <p:txBody>
          <a:bodyPr/>
          <a:lstStyle/>
          <a:p>
            <a:r>
              <a:t>1.分析用户历史行为数据，建立用户画像。</a:t>
            </a:r>
          </a:p>
          <a:p>
            <a:r>
              <a:t>2.通过物品属性、元数据等信息进行相似度计算。</a:t>
            </a:r>
          </a:p>
          <a:p>
            <a:r>
              <a:t>3.根据用户画像和物品相似度进行推荐。</a:t>
            </a:r>
          </a:p>
          <a:p/>
        </p:txBody>
      </p:sp>
      <p:sp>
        <p:nvSpPr>
          <p:cNvPr id="4" name="Text Placeholder 3"/>
          <p:cNvSpPr>
            <a:spLocks noGrp="1"/>
          </p:cNvSpPr>
          <p:nvPr>
            <p:ph type="body" idx="3"/>
          </p:nvPr>
        </p:nvSpPr>
        <p:spPr/>
        <p:txBody>
          <a:bodyPr/>
          <a:lstStyle/>
          <a:p>
            <a:r>
              <a:t>协同过滤推荐（CollaborativeFilteringRecommendation）</a:t>
            </a:r>
          </a:p>
        </p:txBody>
      </p:sp>
      <p:sp>
        <p:nvSpPr>
          <p:cNvPr id="5" name="Content Placeholder 4"/>
          <p:cNvSpPr>
            <a:spLocks noGrp="1"/>
          </p:cNvSpPr>
          <p:nvPr>
            <p:ph sz="half" idx="4"/>
          </p:nvPr>
        </p:nvSpPr>
        <p:spPr/>
        <p:txBody>
          <a:bodyPr/>
          <a:lstStyle/>
          <a:p>
            <a:r>
              <a:t>1.收集用户行为数据，分析用户相似度。</a:t>
            </a:r>
          </a:p>
          <a:p>
            <a:r>
              <a:t>2.基于用户相似度和用户历史行为数据进行预测。</a:t>
            </a:r>
          </a:p>
          <a:p>
            <a:r>
              <a:t>3.根据预测结果进行推荐。</a:t>
            </a:r>
          </a:p>
          <a:p/>
        </p:txBody>
      </p:sp>
      <p:sp>
        <p:nvSpPr>
          <p:cNvPr id="6" name="Text Placeholder 5"/>
          <p:cNvSpPr>
            <a:spLocks noGrp="1"/>
          </p:cNvSpPr>
          <p:nvPr>
            <p:ph type="body" idx="1"/>
          </p:nvPr>
        </p:nvSpPr>
        <p:spPr/>
        <p:txBody>
          <a:bodyPr/>
          <a:lstStyle/>
          <a:p>
            <a:r>
              <a:t>基于内容的推荐（Content-BasedRecommendation）</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推荐系统算法分类</a:t>
            </a:r>
          </a:p>
        </p:txBody>
      </p:sp>
      <p:sp>
        <p:nvSpPr>
          <p:cNvPr id="3" name="Content Placeholder 2"/>
          <p:cNvSpPr>
            <a:spLocks noGrp="1"/>
          </p:cNvSpPr>
          <p:nvPr>
            <p:ph sz="half" idx="2"/>
          </p:nvPr>
        </p:nvSpPr>
        <p:spPr/>
        <p:txBody>
          <a:bodyPr/>
          <a:lstStyle/>
          <a:p>
            <a:r>
              <a:t>1.结合多种推荐算法，提高推荐准确性。</a:t>
            </a:r>
          </a:p>
          <a:p>
            <a:r>
              <a:t>2.通过权重分配、融合方式等优化推荐效果。</a:t>
            </a:r>
          </a:p>
          <a:p>
            <a:r>
              <a:t>3.需要考虑不同算法之间的互补性和可扩展性。</a:t>
            </a:r>
          </a:p>
          <a:p/>
        </p:txBody>
      </p:sp>
      <p:sp>
        <p:nvSpPr>
          <p:cNvPr id="4" name="Text Placeholder 3"/>
          <p:cNvSpPr>
            <a:spLocks noGrp="1"/>
          </p:cNvSpPr>
          <p:nvPr>
            <p:ph type="body" idx="3"/>
          </p:nvPr>
        </p:nvSpPr>
        <p:spPr/>
        <p:txBody>
          <a:bodyPr/>
          <a:lstStyle/>
          <a:p>
            <a:r>
              <a:t>深度学习推荐（DeepLearningRecommendation）</a:t>
            </a:r>
          </a:p>
        </p:txBody>
      </p:sp>
      <p:sp>
        <p:nvSpPr>
          <p:cNvPr id="5" name="Content Placeholder 4"/>
          <p:cNvSpPr>
            <a:spLocks noGrp="1"/>
          </p:cNvSpPr>
          <p:nvPr>
            <p:ph sz="half" idx="4"/>
          </p:nvPr>
        </p:nvSpPr>
        <p:spPr/>
        <p:txBody>
          <a:bodyPr/>
          <a:lstStyle/>
          <a:p>
            <a:r>
              <a:t>1.利用深度学习模型对用户和物品进行表示学习。</a:t>
            </a:r>
          </a:p>
          <a:p>
            <a:r>
              <a:t>2.通过神经网络结构对复杂非线性关系进行建模。</a:t>
            </a:r>
          </a:p>
          <a:p>
            <a:r>
              <a:t>3.需要大量数据进行训练和优化。</a:t>
            </a:r>
          </a:p>
          <a:p/>
        </p:txBody>
      </p:sp>
      <p:sp>
        <p:nvSpPr>
          <p:cNvPr id="6" name="Text Placeholder 5"/>
          <p:cNvSpPr>
            <a:spLocks noGrp="1"/>
          </p:cNvSpPr>
          <p:nvPr>
            <p:ph type="body" idx="1"/>
          </p:nvPr>
        </p:nvSpPr>
        <p:spPr/>
        <p:txBody>
          <a:bodyPr/>
          <a:lstStyle/>
          <a:p>
            <a:r>
              <a:t>混合推荐（HybridRecommendation）</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推荐系统算法分类</a:t>
            </a:r>
          </a:p>
        </p:txBody>
      </p:sp>
      <p:sp>
        <p:nvSpPr>
          <p:cNvPr id="3" name="Text Placeholder 2"/>
          <p:cNvSpPr>
            <a:spLocks noGrp="1"/>
          </p:cNvSpPr>
          <p:nvPr>
            <p:ph type="body" idx="1"/>
          </p:nvPr>
        </p:nvSpPr>
        <p:spPr/>
        <p:txBody>
          <a:bodyPr/>
          <a:lstStyle/>
          <a:p>
            <a:r>
              <a:t>序列推荐（SequentialRecommendation）</a:t>
            </a:r>
          </a:p>
        </p:txBody>
      </p:sp>
      <p:sp>
        <p:nvSpPr>
          <p:cNvPr id="4" name="Content Placeholder 3"/>
          <p:cNvSpPr>
            <a:spLocks noGrp="1"/>
          </p:cNvSpPr>
          <p:nvPr>
            <p:ph sz="half" idx="2"/>
          </p:nvPr>
        </p:nvSpPr>
        <p:spPr/>
        <p:txBody>
          <a:bodyPr/>
          <a:lstStyle/>
          <a:p>
            <a:r>
              <a:t>1.分析用户历史行为序列，捕捉时间序列信息。</a:t>
            </a:r>
          </a:p>
          <a:p>
            <a:r>
              <a:t>2.通过RNN、LSTM等模型进行序列建模和预测。</a:t>
            </a:r>
          </a:p>
          <a:p>
            <a:r>
              <a:t>3.考虑用户兴趣漂移和时序依赖关系。</a:t>
            </a:r>
          </a:p>
          <a:p/>
        </p:txBody>
      </p:sp>
      <p:sp>
        <p:nvSpPr>
          <p:cNvPr id="5" name="Text Placeholder 4"/>
          <p:cNvSpPr>
            <a:spLocks noGrp="1"/>
          </p:cNvSpPr>
          <p:nvPr>
            <p:ph type="body" idx="3"/>
          </p:nvPr>
        </p:nvSpPr>
        <p:spPr/>
        <p:txBody>
          <a:bodyPr/>
          <a:lstStyle/>
          <a:p>
            <a:r>
              <a:t>可解释性推荐（ExplainableRecommendation）</a:t>
            </a:r>
          </a:p>
        </p:txBody>
      </p:sp>
      <p:sp>
        <p:nvSpPr>
          <p:cNvPr id="6" name="Content Placeholder 5"/>
          <p:cNvSpPr>
            <a:spLocks noGrp="1"/>
          </p:cNvSpPr>
          <p:nvPr>
            <p:ph sz="half" idx="4"/>
          </p:nvPr>
        </p:nvSpPr>
        <p:spPr/>
        <p:txBody>
          <a:bodyPr/>
          <a:lstStyle/>
          <a:p>
            <a:r>
              <a:t>1.提高推荐系统的透明度和可解释性。</a:t>
            </a:r>
          </a:p>
          <a:p>
            <a:r>
              <a:t>2.通过可视化、解释性模型等方式展示推荐理由和依据。</a:t>
            </a:r>
          </a:p>
          <a:p>
            <a:r>
              <a:t>3.增强用户信任和满意度，促进系统优化。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协同过滤算法详解</a:t>
            </a:r>
          </a:p>
        </p:txBody>
      </p:sp>
      <p:sp>
        <p:nvSpPr>
          <p:cNvPr id="3" name="Subtitle 2"/>
          <p:cNvSpPr>
            <a:spLocks noGrp="1"/>
          </p:cNvSpPr>
          <p:nvPr>
            <p:ph type="subTitle" idx="1"/>
          </p:nvPr>
        </p:nvSpPr>
        <p:spPr/>
        <p:txBody>
          <a:bodyPr/>
          <a:lstStyle/>
          <a:p>
            <a:r>
              <a:t>智能推荐系统研究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协同过滤算法详解</a:t>
            </a:r>
          </a:p>
        </p:txBody>
      </p:sp>
      <p:sp>
        <p:nvSpPr>
          <p:cNvPr id="3" name="Text Placeholder 2"/>
          <p:cNvSpPr>
            <a:spLocks noGrp="1"/>
          </p:cNvSpPr>
          <p:nvPr>
            <p:ph type="body" idx="1"/>
          </p:nvPr>
        </p:nvSpPr>
        <p:spPr/>
        <p:txBody>
          <a:bodyPr/>
          <a:lstStyle/>
          <a:p>
            <a:r>
              <a:t>协同过滤算法概述</a:t>
            </a:r>
          </a:p>
        </p:txBody>
      </p:sp>
      <p:sp>
        <p:nvSpPr>
          <p:cNvPr id="4" name="Content Placeholder 3"/>
          <p:cNvSpPr>
            <a:spLocks noGrp="1"/>
          </p:cNvSpPr>
          <p:nvPr>
            <p:ph sz="half" idx="2"/>
          </p:nvPr>
        </p:nvSpPr>
        <p:spPr/>
        <p:txBody>
          <a:bodyPr/>
          <a:lstStyle/>
          <a:p>
            <a:r>
              <a:t>1.协同过滤算法是一种利用用户历史行为数据来进行推荐的方法。</a:t>
            </a:r>
          </a:p>
          <a:p>
            <a:r>
              <a:t>2.它通过分析用户与其他用户之间的相似性，来预测用户对未接触过的项目的评分或喜好。</a:t>
            </a:r>
          </a:p>
          <a:p>
            <a:r>
              <a:t>3.协同过滤算法可以分为基于用户的协同过滤和基于项目的协同过滤两种。</a:t>
            </a:r>
          </a:p>
          <a:p/>
        </p:txBody>
      </p:sp>
      <p:sp>
        <p:nvSpPr>
          <p:cNvPr id="5" name="Text Placeholder 4"/>
          <p:cNvSpPr>
            <a:spLocks noGrp="1"/>
          </p:cNvSpPr>
          <p:nvPr>
            <p:ph type="body" idx="3"/>
          </p:nvPr>
        </p:nvSpPr>
        <p:spPr/>
        <p:txBody>
          <a:bodyPr/>
          <a:lstStyle/>
          <a:p>
            <a:r>
              <a:t>基于用户的协同过滤</a:t>
            </a:r>
          </a:p>
        </p:txBody>
      </p:sp>
      <p:sp>
        <p:nvSpPr>
          <p:cNvPr id="6" name="Content Placeholder 5"/>
          <p:cNvSpPr>
            <a:spLocks noGrp="1"/>
          </p:cNvSpPr>
          <p:nvPr>
            <p:ph sz="half" idx="4"/>
          </p:nvPr>
        </p:nvSpPr>
        <p:spPr/>
        <p:txBody>
          <a:bodyPr/>
          <a:lstStyle/>
          <a:p>
            <a:r>
              <a:t>1.基于用户的协同过滤是通过寻找与目标用户兴趣相似的其他用户，来推荐这些相似用户喜欢的项目。</a:t>
            </a:r>
          </a:p>
          <a:p>
            <a:r>
              <a:t>2.它通过计算用户之间的相似度，找出与目标用户最相似的k个用户，然后根据这些用户的喜好来生成推荐列表。</a:t>
            </a:r>
          </a:p>
          <a:p>
            <a:r>
              <a:t>3.这种方法的优点是能够发现目标用户可能感兴趣的新项目，但是缺点是对新用户的冷启动问题比较突出。</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协同过滤算法详解</a:t>
            </a:r>
          </a:p>
        </p:txBody>
      </p:sp>
      <p:sp>
        <p:nvSpPr>
          <p:cNvPr id="3" name="Text Placeholder 2"/>
          <p:cNvSpPr>
            <a:spLocks noGrp="1"/>
          </p:cNvSpPr>
          <p:nvPr>
            <p:ph type="body" idx="1"/>
          </p:nvPr>
        </p:nvSpPr>
        <p:spPr/>
        <p:txBody>
          <a:bodyPr/>
          <a:lstStyle/>
          <a:p>
            <a:r>
              <a:t>基于项目的协同过滤</a:t>
            </a:r>
          </a:p>
        </p:txBody>
      </p:sp>
      <p:sp>
        <p:nvSpPr>
          <p:cNvPr id="4" name="Content Placeholder 3"/>
          <p:cNvSpPr>
            <a:spLocks noGrp="1"/>
          </p:cNvSpPr>
          <p:nvPr>
            <p:ph sz="half" idx="2"/>
          </p:nvPr>
        </p:nvSpPr>
        <p:spPr/>
        <p:txBody>
          <a:bodyPr/>
          <a:lstStyle/>
          <a:p>
            <a:r>
              <a:t>1.基于项目的协同过滤是通过计算目标用户历史行为数据中的项目之间的相似度，来推荐与这些项目最相似的项目。</a:t>
            </a:r>
          </a:p>
          <a:p>
            <a:r>
              <a:t>2.它通过分析用户对项目的评分数据，找出与目标项目最相似的k个项目，然后根据这些项目的评分来生成推荐列表。</a:t>
            </a:r>
          </a:p>
          <a:p>
            <a:r>
              <a:t>3.这种方法的优点是能够解决新用户的冷启动问题，但是对项目的描述要求比较高。</a:t>
            </a:r>
          </a:p>
          <a:p/>
        </p:txBody>
      </p:sp>
      <p:sp>
        <p:nvSpPr>
          <p:cNvPr id="5" name="Text Placeholder 4"/>
          <p:cNvSpPr>
            <a:spLocks noGrp="1"/>
          </p:cNvSpPr>
          <p:nvPr>
            <p:ph type="body" idx="3"/>
          </p:nvPr>
        </p:nvSpPr>
        <p:spPr/>
        <p:txBody>
          <a:bodyPr/>
          <a:lstStyle/>
          <a:p>
            <a:r>
              <a:t>协同过滤算法的优化</a:t>
            </a:r>
          </a:p>
        </p:txBody>
      </p:sp>
      <p:sp>
        <p:nvSpPr>
          <p:cNvPr id="6" name="Content Placeholder 5"/>
          <p:cNvSpPr>
            <a:spLocks noGrp="1"/>
          </p:cNvSpPr>
          <p:nvPr>
            <p:ph sz="half" idx="4"/>
          </p:nvPr>
        </p:nvSpPr>
        <p:spPr/>
        <p:txBody>
          <a:bodyPr/>
          <a:lstStyle/>
          <a:p>
            <a:r>
              <a:t>1.协同过滤算法可以通过引入机器学习技术来提高推荐精度，如利用深度学习模型来学习用户和项目之间的非线性关系。</a:t>
            </a:r>
          </a:p>
          <a:p>
            <a:r>
              <a:t>2.通过对用户历史行为数据进行预处理，如去除噪声数据和进行归一化处理，可以提高协同过滤算法的鲁棒性。</a:t>
            </a:r>
          </a:p>
          <a:p>
            <a:r>
              <a:t>3.结合其他推荐算法，如内容推荐算法和混合推荐算法，可以进一步提高推荐效果。</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协同过滤算法详解</a:t>
            </a:r>
          </a:p>
        </p:txBody>
      </p:sp>
      <p:sp>
        <p:nvSpPr>
          <p:cNvPr id="3" name="Text Placeholder 2"/>
          <p:cNvSpPr>
            <a:spLocks noGrp="1"/>
          </p:cNvSpPr>
          <p:nvPr>
            <p:ph type="body" idx="1"/>
          </p:nvPr>
        </p:nvSpPr>
        <p:spPr/>
        <p:txBody>
          <a:bodyPr/>
          <a:lstStyle/>
          <a:p>
            <a:r>
              <a:t>协同过滤算法的应用场景</a:t>
            </a:r>
          </a:p>
        </p:txBody>
      </p:sp>
      <p:sp>
        <p:nvSpPr>
          <p:cNvPr id="4" name="Content Placeholder 3"/>
          <p:cNvSpPr>
            <a:spLocks noGrp="1"/>
          </p:cNvSpPr>
          <p:nvPr>
            <p:ph sz="half" idx="2"/>
          </p:nvPr>
        </p:nvSpPr>
        <p:spPr/>
        <p:txBody>
          <a:bodyPr/>
          <a:lstStyle/>
          <a:p>
            <a:r>
              <a:t>1.协同过滤算法广泛应用于电商、电影、音乐、社交等领域，为用户提供个性化的推荐服务。</a:t>
            </a:r>
          </a:p>
          <a:p>
            <a:r>
              <a:t>2.在电商领域，协同过滤算法可以根据用户的购买历史和浏览行为，为用户推荐相关的产品。</a:t>
            </a:r>
          </a:p>
          <a:p>
            <a:r>
              <a:t>3.在电影领域，协同过滤算法可以根据用户的观影历史和评分数据，为用户推荐相似的电影。</a:t>
            </a:r>
          </a:p>
          <a:p/>
        </p:txBody>
      </p:sp>
      <p:sp>
        <p:nvSpPr>
          <p:cNvPr id="5" name="Text Placeholder 4"/>
          <p:cNvSpPr>
            <a:spLocks noGrp="1"/>
          </p:cNvSpPr>
          <p:nvPr>
            <p:ph type="body" idx="3"/>
          </p:nvPr>
        </p:nvSpPr>
        <p:spPr/>
        <p:txBody>
          <a:bodyPr/>
          <a:lstStyle/>
          <a:p>
            <a:r>
              <a:t>协同过滤算法的挑战和未来发展方向</a:t>
            </a:r>
          </a:p>
        </p:txBody>
      </p:sp>
      <p:sp>
        <p:nvSpPr>
          <p:cNvPr id="6" name="Content Placeholder 5"/>
          <p:cNvSpPr>
            <a:spLocks noGrp="1"/>
          </p:cNvSpPr>
          <p:nvPr>
            <p:ph sz="half" idx="4"/>
          </p:nvPr>
        </p:nvSpPr>
        <p:spPr/>
        <p:txBody>
          <a:bodyPr/>
          <a:lstStyle/>
          <a:p>
            <a:r>
              <a:t>1.协同过滤算法面临着数据稀疏性、冷启动问题和可扩展性等方面的挑战。</a:t>
            </a:r>
          </a:p>
          <a:p>
            <a:r>
              <a:t>2.未来发展方向可以包括改进算法性能、结合多种数据源和引入更强的语义信息来提高推荐精度和用户体验。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基于内容的推荐方法</a:t>
            </a:r>
          </a:p>
        </p:txBody>
      </p:sp>
      <p:sp>
        <p:nvSpPr>
          <p:cNvPr id="3" name="Subtitle 2"/>
          <p:cNvSpPr>
            <a:spLocks noGrp="1"/>
          </p:cNvSpPr>
          <p:nvPr>
            <p:ph type="subTitle" idx="1"/>
          </p:nvPr>
        </p:nvSpPr>
        <p:spPr/>
        <p:txBody>
          <a:bodyPr/>
          <a:lstStyle/>
          <a:p>
            <a:r>
              <a:t>智能推荐系统研究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基于内容的推荐方法</a:t>
            </a:r>
          </a:p>
        </p:txBody>
      </p:sp>
      <p:sp>
        <p:nvSpPr>
          <p:cNvPr id="3" name="Content Placeholder 2"/>
          <p:cNvSpPr>
            <a:spLocks noGrp="1"/>
          </p:cNvSpPr>
          <p:nvPr>
            <p:ph sz="half" idx="2"/>
          </p:nvPr>
        </p:nvSpPr>
        <p:spPr/>
        <p:txBody>
          <a:bodyPr/>
          <a:lstStyle/>
          <a:p>
            <a:r>
              <a:t>1.基于内容的推荐方法是一种通过分析用户过去的行为和偏好，以及内容本身的属性，为用户提供个性化推荐的方法。</a:t>
            </a:r>
          </a:p>
          <a:p>
            <a:r>
              <a:t>2.这种方法主要是利用机器学习算法来识别和分析内容特征，以及与用户行为的关系。</a:t>
            </a:r>
          </a:p>
          <a:p>
            <a:r>
              <a:t>3.与其他推荐方法相比，基于内容的推荐方法更加注重内容的属性和用户的历史行为。</a:t>
            </a:r>
          </a:p>
          <a:p/>
        </p:txBody>
      </p:sp>
      <p:sp>
        <p:nvSpPr>
          <p:cNvPr id="4" name="Text Placeholder 3"/>
          <p:cNvSpPr>
            <a:spLocks noGrp="1"/>
          </p:cNvSpPr>
          <p:nvPr>
            <p:ph type="body" idx="3"/>
          </p:nvPr>
        </p:nvSpPr>
        <p:spPr/>
        <p:txBody>
          <a:bodyPr/>
          <a:lstStyle/>
          <a:p>
            <a:r>
              <a:t>基于内容的推荐方法的工作流程</a:t>
            </a:r>
          </a:p>
        </p:txBody>
      </p:sp>
      <p:sp>
        <p:nvSpPr>
          <p:cNvPr id="5" name="Content Placeholder 4"/>
          <p:cNvSpPr>
            <a:spLocks noGrp="1"/>
          </p:cNvSpPr>
          <p:nvPr>
            <p:ph sz="half" idx="4"/>
          </p:nvPr>
        </p:nvSpPr>
        <p:spPr/>
        <p:txBody>
          <a:bodyPr/>
          <a:lstStyle/>
          <a:p>
            <a:r>
              <a:t>1.收集用户行为数据：通过分析用户的历史行为，了解用户的喜好和偏好。</a:t>
            </a:r>
          </a:p>
          <a:p>
            <a:r>
              <a:t>2.分析内容属性：对内容进行特征提取和分类，以便进行推荐。</a:t>
            </a:r>
          </a:p>
          <a:p>
            <a:r>
              <a:t>3.构建推荐模型：利用机器学习算法，将用户行为和内容特征进行匹配，生成推荐结果。</a:t>
            </a:r>
          </a:p>
          <a:p/>
        </p:txBody>
      </p:sp>
      <p:sp>
        <p:nvSpPr>
          <p:cNvPr id="6" name="Text Placeholder 5"/>
          <p:cNvSpPr>
            <a:spLocks noGrp="1"/>
          </p:cNvSpPr>
          <p:nvPr>
            <p:ph type="body" idx="1"/>
          </p:nvPr>
        </p:nvSpPr>
        <p:spPr/>
        <p:txBody>
          <a:bodyPr/>
          <a:lstStyle/>
          <a:p>
            <a:r>
              <a:t>基于内容的推荐方法简介</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基于内容的推荐方法</a:t>
            </a:r>
          </a:p>
        </p:txBody>
      </p:sp>
      <p:sp>
        <p:nvSpPr>
          <p:cNvPr id="3" name="Text Placeholder 2"/>
          <p:cNvSpPr>
            <a:spLocks noGrp="1"/>
          </p:cNvSpPr>
          <p:nvPr>
            <p:ph type="body" idx="1"/>
          </p:nvPr>
        </p:nvSpPr>
        <p:spPr/>
        <p:txBody>
          <a:bodyPr/>
          <a:lstStyle/>
          <a:p>
            <a:r>
              <a:t>基于内容的推荐方法的应用场景</a:t>
            </a:r>
          </a:p>
        </p:txBody>
      </p:sp>
      <p:sp>
        <p:nvSpPr>
          <p:cNvPr id="4" name="Content Placeholder 3"/>
          <p:cNvSpPr>
            <a:spLocks noGrp="1"/>
          </p:cNvSpPr>
          <p:nvPr>
            <p:ph sz="half" idx="2"/>
          </p:nvPr>
        </p:nvSpPr>
        <p:spPr/>
        <p:txBody>
          <a:bodyPr/>
          <a:lstStyle/>
          <a:p>
            <a:r>
              <a:t>1.电子商务：通过分析用户的购买历史和浏览行为，为用户推荐相关商品。</a:t>
            </a:r>
          </a:p>
          <a:p>
            <a:r>
              <a:t>2.视频网站：通过分析用户的观看历史和视频内容，为用户推荐相关视频。</a:t>
            </a:r>
          </a:p>
          <a:p>
            <a:r>
              <a:t>3.音乐应用：通过分析用户的听歌历史和音乐风格，为用户推荐相关歌曲。</a:t>
            </a:r>
          </a:p>
          <a:p/>
        </p:txBody>
      </p:sp>
      <p:sp>
        <p:nvSpPr>
          <p:cNvPr id="5" name="Text Placeholder 4"/>
          <p:cNvSpPr>
            <a:spLocks noGrp="1"/>
          </p:cNvSpPr>
          <p:nvPr>
            <p:ph type="body" idx="3"/>
          </p:nvPr>
        </p:nvSpPr>
        <p:spPr/>
        <p:txBody>
          <a:bodyPr/>
          <a:lstStyle/>
          <a:p>
            <a:r>
              <a:t>基于内容的推荐方法的优势</a:t>
            </a:r>
          </a:p>
        </p:txBody>
      </p:sp>
      <p:sp>
        <p:nvSpPr>
          <p:cNvPr id="6" name="Content Placeholder 5"/>
          <p:cNvSpPr>
            <a:spLocks noGrp="1"/>
          </p:cNvSpPr>
          <p:nvPr>
            <p:ph sz="half" idx="4"/>
          </p:nvPr>
        </p:nvSpPr>
        <p:spPr/>
        <p:txBody>
          <a:bodyPr/>
          <a:lstStyle/>
          <a:p>
            <a:r>
              <a:t>1.提供个性化的推荐：通过分析用户的历史行为和内容特征，为用户提供更加个性化的推荐。</a:t>
            </a:r>
          </a:p>
          <a:p>
            <a:r>
              <a:t>2.提高用户满意度：通过提供符合用户喜好的内容，提高用户的满意度和忠诚度。</a:t>
            </a:r>
          </a:p>
          <a:p>
            <a:r>
              <a:t>3.增加销售额：通过推荐相关商品或服务，增加用户的购买量和销售额。</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https://d.book118.com/505224104200011033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智能推荐系统概述</vt:lpstr>
      <vt:lpstr> 智能推荐系统概述</vt:lpstr>
      <vt:lpstr> 智能推荐系统概述</vt:lpstr>
      <vt:lpstr> 智能推荐系统概述</vt:lpstr>
      <vt:lpstr> 推荐系统算法分类</vt:lpstr>
      <vt:lpstr> 推荐系统算法分类</vt:lpstr>
      <vt:lpstr> 推荐系统算法分类</vt:lpstr>
      <vt:lpstr> 推荐系统算法分类</vt:lpstr>
      <vt:lpstr> 协同过滤算法详解</vt:lpstr>
      <vt:lpstr> 协同过滤算法详解</vt:lpstr>
      <vt:lpstr> 协同过滤算法详解</vt:lpstr>
      <vt:lpstr> 协同过滤算法详解</vt:lpstr>
      <vt:lpstr> 基于内容的推荐方法</vt:lpstr>
      <vt:lpstr> 基于内容的推荐方法</vt:lpstr>
      <vt:lpstr> 基于内容的推荐方法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2024-08-28T15:24:54.213</cp:lastPrinted>
  <dcterms:created xsi:type="dcterms:W3CDTF">2024-08-28T07:24:54Z</dcterms:created>
  <dcterms:modified xsi:type="dcterms:W3CDTF">2024-08-28T07:24:56Z</dcterms:modified>
</cp:coreProperties>
</file>