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E23D8-9D1A-4092-9CC7-F589E5712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C99DF-53DC-4379-8DA5-49BDB9B19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7F423-E229-4F3A-B1E0-83445F5DB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C34B4-9CB3-4006-9140-BF03D89AE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886F6-963D-4FDB-8AF5-1AC93090A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CE5F9E-9E08-4304-BC91-CD5A95B3A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6767D9-E5BA-4A01-B78F-55CE465B5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464A5-D431-40FA-A64E-E589C86B4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2BF1A-516A-4E7F-91BF-FD8941D20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6BD30-765D-4E3A-88B5-7CF7EF4E7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8BFB9-73F3-4190-9653-837AECBE5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24242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促进孕妇和乳母骨骼健康的关键成分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钙元素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磷元素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镁元素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蛋白质与氨基酸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实际操作建议与误区提示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骨骼是身体的支架，对于维持孕妇和乳母的体态、保护内脏器官以及支持运动至关重要。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孕妇和乳母的骨骼健康直接影响到胎儿和婴儿的骨骼发育，因此保持骨骼健康对于母婴双方的健康都至关重要。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骨骼健康对孕妇和乳母重要性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保障母婴健康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维持身体结构与功能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镁、锌、铜等微量元素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关键成分定义与功能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磷是骨骼中仅次于钙的重要成分，与钙一起形成羟基磷灰石，增加骨骼的硬度和稳定性。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钙是构成骨骼的主要成分，能够维持骨骼的强度和稳定性。同时，钙还参与神经传导、肌肉收缩等生理过程。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这些微量元素虽然在骨骼中的含量较低，但同样对骨骼健康发挥着重要作用，如参与骨代谢、促进骨细胞生长等。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维生素D能够促进钙的吸收和利用，有助于维持血钙平衡，对于骨骼健康至关重要。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哺乳期需求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孕妇和乳母特殊需求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在哺乳期间需要分泌大量的乳汁来满足婴儿的需求，而乳汁中含有丰富的钙、磷等矿物质。因此，乳母需要摄入更多的钙、磷等营养成分来维持骨骼健康和乳汁分泌。此外，哺乳期妇女也应适当增加维生素D的摄入，以促进钙的吸收和利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孕妇在怀孕期间，由于胎儿生长发育的需要，对钙、磷等矿物质的需求量会相应增加。同时，孕期激素水平的变化也会影响骨骼的代谢和钙的吸收。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钙元素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构成骨骼和牙齿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维持神经肌肉功能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参与血液凝固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833" r="5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钙在骨骼健康中作用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钙是骨骼和牙齿的主要成分，对于维持骨骼的强度和牙齿的健康至关重要。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钙在神经传导和肌肉收缩中起着重要作用，缺钙可能导致肌肉痉挛和神经传导障碍。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钙还参与血液凝固过程，对于孕妇分娩时的止血功能尤为重要。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孕妇在孕期需要增加钙的摄入量，以满足自身和胎儿生长发育的需求。一般建议孕妇每日钙摄入量为1000-1200毫克。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哺乳期妇女需要更多的钙来满足乳汁分泌的需求。一般建议乳母每日钙摄入量为1200-1500毫克。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孕妇和乳母钙需求量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牛奶、酸奶、奶酪、小鱼干、虾皮、芝麻、绿叶蔬菜等都是富含钙的食物来源。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补充建议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食物来源外，孕妇和乳母还可以选择钙补充剂来满足钙需求。在选择钙补充剂时，应注意选择吸收利用率高、对胃肠道刺激小的产品，并按照说明书或医生建议进行适量补充。同时，孕妇和乳母还应多晒太阳，以促进体内维生素D的合成，有利于钙的吸收和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富含钙食物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富含钙食物及补充建议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磷元素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磷是骨骼和牙齿的重要组成成分，与钙一起形成羟基磷灰石，赋予骨骼和牙齿硬度和稳定性。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构成骨骼和牙齿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磷还参与骨代谢过程，与钙、维生素D等协同作用，维持骨骼的正常生长和发育。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参与骨代谢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磷在骨骼中作用与机制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孕妇在怀孕期间，由于胎儿骨骼发育的需要，对磷的需求量相应增加。一般建议孕妇每日磷的摄入量应达到700毫克。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乳母在哺乳期间，为了满足自身骨骼健康和乳汁中磷的含量，也需要增加磷的摄入量。建议乳母每日磷的摄入量应达到700-1000毫克。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孕妇和乳母适宜摄入量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如鸡肉、鸭肉等，也是磷的良好来源。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如鲫鱼、鲤鱼、鲈鱼等，含有丰富的磷元素和优质蛋白质，有助于维持骨骼健康。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坚果类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如花生、核桃、杏仁等，含有一定量的磷元素和多种有益脂肪酸，有助于维持骨骼和牙齿的健康。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瘦肉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如猪肉、牛肉、羊肉等，含有丰富的磷元素，且易于人体吸收利用。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如鸡蛋、鸭蛋等，不仅含有丰富的蛋白质，还富含磷元素。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奶制品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如牛奶、酸奶、奶酪等，也是磷的较好来源，同时还可提供丰富的钙质和维生素D。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含磷丰富食物推荐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https://d.book118.com/505224242010011104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2024-09-13T16:43:32.555</cp:lastPrinted>
  <dcterms:created xsi:type="dcterms:W3CDTF">2024-09-13T08:43:32Z</dcterms:created>
  <dcterms:modified xsi:type="dcterms:W3CDTF">2024-09-13T08:43:34Z</dcterms:modified>
</cp:coreProperties>
</file>