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38571-C9A4-419C-B76F-18C6C935C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A38E0-1280-462C-B966-6235969C5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050852-A4F3-455D-9D20-0EAA185FA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94F736-A335-4AAE-8F25-929F1A0D1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17F29D-0776-42D5-A177-C060007D8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ADD67B-0885-4F3B-935D-007D180B6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E004D6-0B36-4A5F-ADE2-A3B939DF9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82AD7-3AE9-402F-89C9-0732B1BF5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C897E-0EF8-403D-B901-7595CEFCD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E034E-B7C4-43D3-82E8-851D4ED80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7F2CB-E67A-4588-8BB2-48AD87ED6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11/12/2023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2431430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9887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 smtClean="0">
                <a:solidFill>
                  <a:schemeClr val="dk1"/>
                </a:solidFill>
                <a:latin typeface="Arial"/>
                <a:ea typeface="Arial"/>
                <a:cs typeface="Arial"/>
              </a:rPr>
              <a:t>护士压力情绪管理</a:t>
            </a:r>
            <a:r>
              <a:rPr lang="en-US" altLang="zh-CN" sz="5175" b="1" err="1" smtClean="0">
                <a:solidFill>
                  <a:schemeClr val="dk1"/>
                </a:solidFill>
                <a:latin typeface="Arial"/>
                <a:ea typeface="Arial"/>
                <a:cs typeface="Arial"/>
              </a:rPr>
              <a:t>PPT</a:t>
            </a:r>
            <a:endParaRPr lang="en-US" sz="5175" b="1">
              <a:solidFill>
                <a:schemeClr val="dk1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</a:t>
            </a:r>
            <a:r>
              <a:rPr lang="en-US" sz="2025" err="1" smtClean="0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：</a:t>
            </a:r>
            <a:r>
              <a:rPr lang="en-US" altLang="zh-CN" sz="2025" err="1" smtClean="0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XXX</a:t>
            </a:r>
            <a:endParaRPr lang="en-US" sz="2025">
              <a:solidFill>
                <a:schemeClr val="dk1">
                  <a:lumMod val="95000"/>
                  <a:lumOff val="5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dk1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2025" smtClean="0">
                <a:solidFill>
                  <a:schemeClr val="dk1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2025" smtClean="0">
                <a:solidFill>
                  <a:schemeClr val="dk1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2025" smtClean="0">
                <a:solidFill>
                  <a:schemeClr val="dk1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2025" smtClean="0">
                <a:solidFill>
                  <a:schemeClr val="dk1"/>
                </a:solidFill>
                <a:latin typeface="Arial"/>
                <a:ea typeface="Arial"/>
                <a:cs typeface="Arial"/>
              </a:rPr>
              <a:t>XX</a:t>
            </a:r>
            <a:endParaRPr lang="en-US" sz="2025">
              <a:solidFill>
                <a:schemeClr val="dk1"/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4640401" cy="4632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护士工作压力源分析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护士情绪管理的重要性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护士压力情绪管理策略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护士心理健康的维护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护士压力情绪管理案例分享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192" y="1012145"/>
            <a:ext cx="5597211" cy="127410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0034" y="130610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64584" y="2570853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护士工作压力源分析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104651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工作强度大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25" name="TextBox 2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工作强度大、任务繁重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护士在工作中需要快速、准确地完成各项任务，同时还要应对各种紧急情况。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28" name="TextBox 2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抢救技能要求高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护士在工作中需要熟练掌握各种抢救技能，并能够迅速应对各种紧急情况。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工作时间长、夜班频繁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护士常常需要长时间工作，并且频繁上夜班，导致休息时间不足，生活规律紊乱。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护理质量要求高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医院对护士的护理质量要求严格，护士需要遵守各种规范和标准，确保患者得到高质量的护理。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护理要求高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护理技术要求高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现代医学的发展对护士的护理技术要求越来越高，护士需要不断学习和提高自己的技能。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护理服务态度要求高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护士需要具备良好的沟通能力和服务态度，以满足患者的需求和期望。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不同患者有不同的需求和期望，护士需要针对每个患者的情况进行个性化的护理服务。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患者需求多样化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患者情绪波动大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医疗纠纷风险高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476" b="1247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患者由于疾病和治疗的痛苦，情绪波动较大，护士需要耐心地倾听和理解患者的需求和情绪。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在处理护患关系的过程中，护士需要面对各种医疗纠纷的风险。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护患关系复杂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护士的职业晋升机会相对较少，晋升渠道不够畅通。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42" r="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职业晋升机会少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护士的职业发展空间相对较小，缺乏更多的职业发展机会和渠道。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职业发展空间小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护士的职业薪酬水平相对较低，不足以体现其专业价值和付出。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2637391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职业薪酬水平低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24" name="AutoShape 24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职业发展瓶颈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192" y="1012145"/>
            <a:ext cx="5597211" cy="127410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0034" y="130610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64584" y="2570853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护士情绪管理的重要性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负面情绪会影响护士的身体健康，导致免疫力下降、失眠、胃肠道问题等。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护士的心理健康对自身健康至关重要，长期面对患者的痛苦、死亡等负面情绪，容易对护士的心理健康产生负面影响，如焦虑、抑郁等。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情绪管理对护士的工作满意度有重要影响，良好的情绪管理有助于提高护士的职业认同感和工作积极性。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667" r="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21" name="AutoShape 21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1" name="TextBox 41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对护士自身健康的影响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护士的情绪状态直接影响医疗质量，如准确性、细致性和患者的舒适度。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对患者的影响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良好的情绪管理有助于建立良好的医患关系，提高患者满意度。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医患关系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负面情绪可能会影响患者的康复进程，如延长住院时间、增加并发症风险等。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康复进程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情绪管理不当可能影响团队的合作性，降低工作效率和准确性。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负面情绪可能导致医疗事故的发生，给患者带来不必要的痛苦和损失。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医疗事故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情绪管理对护士的职业发展也有重要影响，如晋升、培训机会等。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4618" cy="468058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285778"/>
            <a:ext cx="515576" cy="440418"/>
            <a:chOff x="454963" y="285778"/>
            <a:chExt cx="515576" cy="440418"/>
          </a:xfrm>
        </p:grpSpPr>
        <p:sp>
          <p:nvSpPr>
            <p:cNvPr id="11" name="AutoShape 11"/>
            <p:cNvSpPr/>
            <p:nvPr/>
          </p:nvSpPr>
          <p:spPr>
            <a:xfrm>
              <a:off x="454963" y="28872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28577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2874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2964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2923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065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035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0526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1423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101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2427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213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2304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3201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2787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4204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3909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4081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64978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4565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1" name="TextBox 31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对医疗质量的影响</a:t>
            </a:r>
          </a:p>
        </p:txBody>
      </p:sp>
      <p:sp>
        <p:nvSpPr>
          <p:cNvPr id="32" name="AutoShape 3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2192" y="1012145"/>
            <a:ext cx="5597211" cy="127410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0034" y="130610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464584" y="2570853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护士压力情绪管理策略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24818"/>
            <a:ext cx="515576" cy="440418"/>
            <a:chOff x="454963" y="224818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277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2481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2653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3550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3137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34554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425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4430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5327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914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633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6036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6208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7105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691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810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813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98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88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8469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1218874" y="167087"/>
            <a:ext cx="10973127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建立良好的沟通机制</a:t>
            </a:r>
          </a:p>
        </p:txBody>
      </p:sp>
      <p:pic>
        <p:nvPicPr>
          <p:cNvPr id="24" name="Picture 24"/>
          <p:cNvPicPr>
            <a:picLocks noChangeAspect="1"/>
          </p:cNvPicPr>
          <p:nvPr/>
        </p:nvPicPr>
        <p:blipFill>
          <a:blip r:embed="rId2"/>
          <a:srcRect t="16833" b="16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" name="Group 2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26" name="AutoShape 2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建立良好的沟通技巧</a:t>
              </a:r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护士需要掌握有效的沟通技巧，如倾听、表达、反馈等，以更好地与患者和同事沟通。</a:t>
              </a:r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31" name="AutoShape 3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定期开展团队沟通</a:t>
              </a:r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团队成员之间应定期进行沟通和分享，了解彼此的工作情况和情感状态，及时解决问题。</a:t>
              </a:r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36" name="AutoShape 3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与上级领导及时沟通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护士应与上级领导保持良好的沟通，及时反馈工作情况和问题，寻求支持和帮助。</a:t>
              </a:r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https://d.book118.com/505224314303011040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2024-09-01T01:10:58.217</cp:lastPrinted>
  <dcterms:created xsi:type="dcterms:W3CDTF">2024-08-31T17:10:58Z</dcterms:created>
  <dcterms:modified xsi:type="dcterms:W3CDTF">2024-08-31T17:11:00Z</dcterms:modified>
</cp:coreProperties>
</file>