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A66D0-5F7C-4C9A-A456-EECEE427C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2D673-9CF6-4F30-A481-102DFDCA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698CA-4B03-470D-A2B6-809FEEB0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540F6-4E90-45C7-8338-9DC647EA2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F4C07-BDBA-409E-B049-1C76EAF8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21C65-46FA-4A69-910B-C7C2A9AC4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72871-7CC1-4A89-A7A1-3284D103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06460-6380-47CC-BB74-F06657FD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54074-857E-48AE-BBD3-C11C5BB6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7E0F7-9239-40A7-AE93-1AFD271C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01DA-C3B7-4F43-8DC1-BD9BAD4C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30211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服务供应链是一种在服务行业中应用供应链管理的理念和方法，通过对服务流程中各个环节的有效整合和协同，提高服务质量和效率，降低服务成本，从而增强企业竞争优势。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服务供应链具有无形性、异质性、易逝性和不可存储性等特点。与产品供应链相比，服务供应链更强调服务过程的管理和协同，注重服务质量和客户体验。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通过优化服务流程、提高服务效率、降低服务成本等方式，提升服务质量，满足客户需求，提高客户满意度。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服务供应链可以帮助企业在激烈的市场竞争中脱颖而出，通过提供优质的服务吸引和留住客户，从而增加市场份额和盈利能力。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服务供应链可以促进企业之间的合作与协同，推动行业创新和发展，提高整个行业的竞争力和水平。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服务供应链的重要性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研究对象不同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产品供应链以有形产品为研究对象，而服务供应链以无形服务为研究对象。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管理重点不同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产品供应链的管理重点在于物流、库存、生产等方面，而服务供应链的管理重点在于服务流程、服务质量、客户体验等方面。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运作方式不同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产品供应链通常采用“推式”运作方式，即根据预测和需求计划进行生产和配送；而服务供应链通常采用“拉式”运作方式，即根据客户需求进行服务的提供和响应。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服务供应链与产品供应链的区别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根据市场需求，进行服务的创新、开发和设计。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服务开发与设计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负责服务的生产、运营和维护，确保服务的稳定性和可用性。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服务生产与运营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对服务进行质量监控和管理，提高服务质量和客户满意度。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服务提供商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识别并明确自身的服务需求，包括功能需求、性能需求、安全需求等。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根据服务需求，进行服务提供商的选择和服务的采购。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服务采购与选择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使用服务并对服务效果进行评估和反馈，促进服务质量的提升。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服务使用与反馈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服务交付与验收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服务提供商将服务交付给需求方，并进行服务的验收和确认。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服务结算与支付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根据服务合同和协议，进行服务的结算和支付。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服务使用与支持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需求方使用服务并获得相应的技术支持和服务保障。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服务传递过程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关注客户需求和反馈，持续改进服务质量，提高客户满意度和忠诚度。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对服务的质量进行评估和测量，包括功能性、可靠性、响应性、保证性和移情性等方面。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服务价值创造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通过服务的设计、生产、运营和管理等环节，创造服务的附加价值。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服务供应链的关键环节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识别服务需求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通过市场调研、客户反馈等方式，识别出客户对服务的需求和期望。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分析服务需求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对收集到的服务需求进行深入分析，包括需求的类型、特点、优先级等。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预测服务需求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运用统计分析和数据挖掘等技术，预测未来一段时间内服务需求的变化趋势和数量。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根据服务需求，设计服务的流程、标准、质量等要素，确保服务能够满足客户需求。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服务开发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组织相关资源，进行服务的开发、测试和优化，确保服务的可用性和稳定性。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鼓励和支持服务创新，提高服务的附加值和竞争力。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服务采购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根据服务需求和设计，采购所需的服务资源，包括人力、物力、财力等。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服务外包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将部分非核心业务外包给专业服务商，降低成本、提高效率。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评估潜在服务商的能力、质量、价格等因素，选择合适的服务商进行合作。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服务采购与外包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服务交付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确保服务按照约定的时间、质量和标准交付给客户，满足客户的期望和需求。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服务监控与改进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对服务传递和交付过程进行监控和评估，及时发现问题并进行改进，提高服务质量和客户满意度。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服务传递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通过有效的渠道和手段，将服务传递给客户，包括线上和线下两种方式。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592" r="1159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服务传递与交付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https://d.book118.com/505230211324011102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2024-09-11T23:20:53.637</cp:lastPrinted>
  <dcterms:created xsi:type="dcterms:W3CDTF">2024-09-11T15:20:53Z</dcterms:created>
  <dcterms:modified xsi:type="dcterms:W3CDTF">2024-09-11T15:20:55Z</dcterms:modified>
</cp:coreProperties>
</file>