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6D6B2-78F8-4EDA-B427-0E6E64A2B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78305-295F-4F47-9A38-94BC5DD55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2FFBF-8F82-4347-8053-318A964F9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72C7D-2730-4984-9488-59CB7DE78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927C08-FA96-410F-BAF1-10038FC53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C8B559-6C2F-49DA-8ACF-5F8046F0C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8AC4F0-FD68-4255-ACEA-F6D148536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6D15A-1D8B-4BC2-AF10-C8E0CC99E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4F6B7-7135-4D33-B61E-48195EBAF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D8915-BDDC-4749-9000-370E95944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011D0-01D9-4045-A9C8-3FBD26F3B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31014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合规风险与经营决策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经营决策中的合规风险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合规风险防范与控制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经营决策中的合规优化建议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合规风险指的是企业在经营过程中因违反法律法规、监管要求、行业准则或企业内部规章制度而产生的潜在法律、财务和声誉损失。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根据来源和性质，合规风险可分为法律风险、监管风险、行业风险和内部风险等。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保障企业稳健经营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合规是企业稳健经营的基础，有效管理合规风险可以避免因违法违规行为导致的重大损失，确保企业持续健康发展。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维护企业声誉和品牌价值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合规经营有助于树立企业的良好形象和品牌价值，增强投资者和客户的信任度，提升市场竞争力。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应对监管压力和政策变化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随着监管政策的不断加强和变化，企业需要积极应对监管压力，确保业务符合相关法规和政策要求。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国内合规监管趋势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近年来，中国政府对合规监管的重视程度不断提升，相关法律法规和政策逐步完善，监管力度持续加强。企业需密切关注政策动向，加强合规管理体系建设。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国际合规监管标准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随着全球经济一体化的深入发展，国际合规监管标准逐渐趋同。企业应关注国际合规监管动态，遵循国际通行规则和惯例，提升国际化经营水平。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国内外合规监管现状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经营决策中的合规风险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利益输送与腐败行为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决策过程中存在利益输送、权钱交易等腐败行为，严重损害企业利益和声誉。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未经充分论证的决策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决策制定过程中缺乏充分的市场调研、风险评估和合规性审查，可能导致决策失误和违规行为。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决策流程中未严格遵守国家法律法规、行业规定和企业内部规章制度，可能引发法律诉讼和监管处罚。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决策流程中的合规风险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决策执行过程中缺乏有效的监控和督导，可能导致执行不力、效率低下和资源浪费。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未按照法律法规和企业内部规定进行信息披露，可能误导投资者和监管机构，造成市场波动和信任危机。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信息披露违规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在决策执行过程中忽视消费者权益保护，可能引发消费者投诉、舆论质疑和法律诉讼。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侵害消费者权益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决策执行中的合规风险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评估失真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对决策效果的评估存在失真现象，如数据造假、评估标准不合理等，可能导致企业误判形势和做出错误决策。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监督缺位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企业内部监督机制不完善，对决策过程和结果缺乏有效的监督和评估，可能导致违规行为得不到及时发现和纠正。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追责不力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对于发现的违规行为和造成的损失，企业内部追责机制不完善或执行不力，可能导致责任逃避和类似问题反复出现。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042" r="13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125" b="1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458" r="15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决策监督与评估中的合规风险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通过设计问卷，收集企业内部员工对合规风险的认识和看法，从而识别潜在风险。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绘制企业业务流程图，分析流程中可能存在的合规风险点。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通过对历史案例的分析，识别企业可能面临的类似合规风险。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风险矩阵法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将风险发生的可能性和影响程度进行量化评估，形成风险矩阵，确定风险等级。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敏感性分析法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分析各风险因素对企业经营目标的影响程度，找出敏感因素，进行重点管理。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蒙特卡罗模拟法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利用计算机模拟技术，模拟风险因素的变化情况，评估风险对企业的影响。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风险评估模型与工具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https://d.book118.com/505231014300011044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2024-09-07T07:09:52.826</cp:lastPrinted>
  <dcterms:created xsi:type="dcterms:W3CDTF">2024-09-06T23:09:52Z</dcterms:created>
  <dcterms:modified xsi:type="dcterms:W3CDTF">2024-09-06T23:09:54Z</dcterms:modified>
</cp:coreProperties>
</file>