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7A061-74AA-4467-9263-40E03A380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2D19B-7C1A-4151-AB83-DC0079B55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DF81F-9998-4541-98DD-8F83B43D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DABD9-DA24-4B8B-995E-2EA54995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5F4CE-808D-4C56-9CE0-379C9861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B99E2-7938-4292-95FD-26C0AD03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20BC5-989B-45DF-9052-EAF9FD035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4257E-A22C-4946-A1F3-7D4AC252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75131-92DD-499F-A271-8CE375DCB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28CB6-AECB-4926-BC7C-9C4D5EA2E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6572A-A2AC-421F-ACD4-F2A369AD5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2110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学校单位后勤水电工作总结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上年度后勤水电工作回顾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本年度后勤水电工作计划与目标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本年度后勤水电工作实施情况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团队协作与沟通协作情况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创新驱动与智能化发展探索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34" b="100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提高后勤水电工作效率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通过对过去一段时间内学校后勤水电工作的总结，发现存在的问题和不足，提出改进措施，提高工作效率。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保障学校正常运转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后勤水电工作是学校正常运转的基础，通过总结可以确保相关设施设备的正常运行，为师生提供良好的学习和生活环境。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促进节能减排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通过对水电使用情况的总结，可以提出节能减排的建议和措施，降低学校的能源消耗和运营成本。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本次总结的时间范围为过去一个学期或一年内的后勤水电工作情况。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包括学校内部的水电设施维护、故障处理、能源管理等方面的工作。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涉及后勤管理部门、水电工、相关教职员工以及学生等。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上年度后勤水电工作回顾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上年度，学校后勤水电部门承担了大量的维修、保养和改建工作，人员配置基本满足需求，但高峰时段仍显紧张。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通过合理安排工作计划和优化工作流程，水电部门整体工作效率得到了提高，但仍存在一些局部效率瓶颈。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后勤水电部门提供的服务质量总体稳定，得到了师生员工的认可，但在某些方面仍有提升空间。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通过实施一系列节能减排措施，如推广LED照明、安装太阳能热水器等，降低了学校的能源消耗和碳排放。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完成了多项基础设施建设和改造工程，如学生宿舍楼的水电改造、教学楼照明系统升级等，提升了校园硬件设施水平。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在应对突发水电故障和自然灾害等紧急情况时，后勤水电部门展现了较强的应急处理能力和团队协作精神。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设备老化问题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一些老旧设备和管线存在安全隐患和效率低下的问题。需加大投入进行设备更新和改造。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沟通协作不畅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部门内部及与其他部门之间的沟通协作存在不畅现象，影响了工作效率和问题解决速度。需加强沟通协作机制建设。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人员技能不足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部分员工的专业技能和知识水平有待提高，影响了工作效率和服务质量。需加强员工培训和技能提升。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本年度后勤水电工作计划与目标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确保水电供应稳定，满足学校教学、科研和师生生活的正常需求。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保障学校正常运转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优化水电服务流程，提高响应速度和维修质量，提升师生满意度。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实施节能措施，降低能源消耗，减少排放，推动学校绿色发展。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推动节能减排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制定水电设施定期检查计划，及时发现并处理潜在问题，确保设施良好运转。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简化报修流程，提高维修效率，减少师生等待时间。同时，提供24小时服务热线，方便师生随时报修。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组织节能知识宣传活动，提高师生节能意识。推广节能技术和产品，引导师生积极参与节能减排行动。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开展节能宣传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制定水电供应应急预案，提高应对突发事件的能力。定期组织演练，确保预案的有效性。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加强后勤水电工作人员的培训和管理，提高专业技能和服务意识。建立激励机制，激发工作积极性。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引进智能化管理系统，实现水电设施远程监控和数据分析。提高管理效率，降低运营成本。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推进智能化管理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关键任务与举措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本年度后勤水电工作实施情况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通过定期汇报和现场检查，实时掌握工作进度，对存在的问题及时进行调整和解决，确保工作按计划推进。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根据学校需求和预算，制定了详细的后勤水电工作计划，明确了各项任务的时间节点和责任人。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按照计划，顺利完成了学校的水电设施维护、更新和改造工作，确保了学校正常的教学和生活秩序。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https://d.book118.com/505232110314011104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2024-09-14T18:51:04.420</cp:lastPrinted>
  <dcterms:created xsi:type="dcterms:W3CDTF">2024-09-14T10:51:04Z</dcterms:created>
  <dcterms:modified xsi:type="dcterms:W3CDTF">2024-09-14T10:51:06Z</dcterms:modified>
</cp:coreProperties>
</file>