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8D907B3-2C4E-4077-B3A0-90781DE963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21E29F-49C2-420D-9A26-2102EFDB79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181D1D5-C4AB-4736-AC7D-F26F948AD0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C8FF523-15E3-42F7-BEF1-82B4786E10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3AD64B-0DE5-410D-9406-5A4623E0A75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346F43-697E-4B53-B673-8CB1F577C39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BC9FE2-7DEC-48F0-81D4-4860E6364AC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0675BE-3D38-457E-AD7B-9D496A1DFB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1B87B86-2432-4BD2-8818-B3891E8324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44FFD0-B0B5-4184-9C77-28AD738691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051706-0890-430E-8A5D-ADBDFFD579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5232304011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泌尿系感染护理查房课件</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泌尿系感染概述</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泌尿系感染的护理评估</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泌尿系感染的护理措施</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泌尿系感染的护理效果评价</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泌尿系感染的预防与控制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泌尿系感染概述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泌尿系感染是指病原微生物侵入泌尿系统内繁殖而引起的炎症性疾病。</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根据感染部位可分为上尿路感染（肾盂肾炎）和下尿路感染（膀胱炎和尿道炎）。</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0" r="9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主要病因是病原微生物如细菌、病毒、支原体等通过尿道逆行感染，常见诱因包括性生活、免疫力低下、尿路梗阻等。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病原微生物侵入泌尿系统后，在膀胱或肾盂内繁殖，引发炎症反应，导致膀胱或肾盂黏膜充血、水肿、溃疡等病变。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病因与病理机制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病理机制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临床表现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典型表现为尿频、尿急、尿痛等膀胱刺激症状，可伴有发热、腰痛等症状。病情严重时可出现血尿、脓尿等。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诊断标准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根据临床表现和实验室检查进行诊断。实验室检查包括尿常规、尿培养等，可发现白细胞和细菌。影像学检查如超声、CT等有助于了解病变部位和程度。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泌尿系感染的护理评估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病史采集</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体格检查</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实验室检查</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影像学检查</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评估内容与方法</a:t>
              </a:r>
            </a:p>
          </p:txBody>
        </p:sp>
      </p:grpSp>
      <p:pic>
        <p:nvPicPr>
          <p:cNvPr id="28" name="Picture 28"/>
          <p:cNvPicPr>
            <a:picLocks noChangeAspect="1"/>
          </p:cNvPicPr>
          <p:nvPr/>
        </p:nvPicPr>
        <p:blipFill>
          <a:blip r:embed="rId2"/>
          <a:srcRect l="8822" r="8822"/>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598" r="16598"/>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2413" r="12413"/>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了解患者泌尿系感染的症状、病程、治疗情况等。</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观察患者生命体征，检查腹部、腰部及膀胱区有无压痛、反跳痛等异常。</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收集尿液标本进行尿常规、尿培养等检查，以确定感染的病原体。</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根据病情需要，进行泌尿系超声、CT等影像学检查，了解泌尿系统结构及病变情况。</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按照病史采集、体格检查、实验室检查和影像学检查的顺序进行评估。</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评估流程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确保采集的尿液标本无污染，准确记录患者症状和体征，及时报告异常检查结果。</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注意事项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评估流程与注意事项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分析</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对收集到的病史、体格检查、实验室检查和影像学检查结果进行综合分析，确定泌尿系感染的病因、病变部位及严重程度。</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报告</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根据分析结果，撰写泌尿系感染的护理评估报告，包括患者基本信息、评估内容、评估结果及护理建议等内容。</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评估结果分析与报告</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泌尿系感染的护理措施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https://d.book118.com/505232304011011042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2024-09-02T23:54:55.429</cp:lastPrinted>
  <dcterms:created xsi:type="dcterms:W3CDTF">2024-09-02T15:54:55Z</dcterms:created>
  <dcterms:modified xsi:type="dcterms:W3CDTF">2024-09-02T15:54:57Z</dcterms:modified>
</cp:coreProperties>
</file>