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AD0D7E-7F8D-40B0-A4FB-59D5952A9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9FFDE-C452-4F05-8969-829D81C26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FF37AD-0671-4D76-8FAE-81EDAB967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36D905-6917-4689-BB71-682E55FBBE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0EC1B5-D063-4660-ACCE-8D79582434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E01C9A-7620-4074-8A94-CDFDBCC59B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CC2DCE-8A24-4DE3-AD8E-305D343966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A125A0-BB00-489E-9E3C-8AE3CAFC59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58E7E2-81C1-47F1-B743-3156330B58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CC6D78-FE09-4E41-859F-E6F73581D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C5CE98-7167-4ACC-A784-8C5FA380F4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233032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公司仓储物流部组织架构调整的背景和目的</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仓储物流部现状与挑战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组织架构调整背景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组织架构调整目的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新组织架构设计方案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实施步骤与时间安排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预期效果与风险评估</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仓储物流部现状与挑战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专业技能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员工整体专业技能水平一般，缺乏高级物流管理人才和具有丰富经验的操作人员。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部门规模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目前仓储物流部拥有员工数十人，分布在不同的岗位和职能上。</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人员结构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员工队伍包括仓库管理员、物流协调员、叉车司机等不同岗位，但部分关键岗位人员配备不足。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部门概况及人员配置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目前入库流程较为繁琐，需要经过多个环节和人员确认，导致入库效率低下。</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入库流程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381" r="1538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出库流程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252" r="825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库存管理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000" r="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出库流程同样存在类似问题，且缺乏有效的出库计划和调度，导致出库时常出现延误。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库存管理缺乏科学性和规范性，导致库存积压和浪费现象严重。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现有业务流程分析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竞争对手分析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市场上竞争对手的仓储物流能力不断提升，对我们的业务造成了很大的冲击。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客户需求变化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客户对物流服务的要求越来越高，包括时效性、准确性、安全性等方面。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成本压力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物流成本不断上升，包括人力成本、运输成本、仓储成本等，导致公司利润受到压缩。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面临的市场竞争压力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管理制度不完善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仓储物流部的管理制度不够完善，导致部分工作流程不够顺畅。</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沟通不畅</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部门内部缺乏有效的沟通机制，导致信息传递不及时、不准确，影响了工作效率。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团队协作不足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员工之间缺乏团队协作精神，部分员工存在推诿扯皮现象，影响了整体工作效率。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内部管理与沟通问题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组织架构调整背景</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公司战略转型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随着市场环境的变化，公司需要从传统仓储物流向现代化、智能化物流转型，以适应新的市场需求。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业务扩张需求</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公司业务规模不断扩大，需要更加高效、灵活的仓储物流体系来支撑业务发展。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成本优化压力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公司面临日益严峻的成本压力，需要通过组织架构调整来优化仓储物流成本，提高盈利能力。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公司整体战略调整需求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物流行业正经历着快速整合和升级，行业集中度不断提高，公司需要紧跟行业步伐，加强仓储物流体系建设。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物流行业整合加速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随着供应链协同管理的不断发展，仓储物流作为供应链的重要环节，需要与其他环节更加紧密地协同合作。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供应链协同趋势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智能化、自动化技术在仓储物流领域的应用日益广泛，公司需要积极引进新技术，提高仓储物流的自动化、智能化水平。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智能化、自动化趋势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个性化需求增加</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随着市场需求的多样化，客户对仓储物流的个性化需求也在不断增加，公司需要具备更强的定制化服务能力。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跨境电商等新兴业态崛起</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跨境电商等新兴业态的快速发展对仓储物流提出了新的挑战和要求，公司需要积极应对市场变化，拓展新的业务领域。</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客户对物流服务要求提高</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客户对物流服务的要求越来越高，包括时效性、准确性、便捷性等方面，公司需要不断提升仓储物流服务质量和效率。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客户需求变化及挑战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物联网技术应用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物联网技术在仓储物流领域的应用可以实现更加精准、高效的货物管理和跟踪，提高仓储物流的透明度和可控性。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0010" r="1001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大数据分析与优化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通过大数据分析技术，可以对仓储物流数据进行深入挖掘和分析，发现潜在问题和优化空间，为决策提供更加科学的依据。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人工智能与机器学习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和机器学习技术在仓储物流领域的应用可以实现更加智能化的货物分拣、配送路线规划等功能，提高仓储物流的自动化和智能化水平。同时，这些技术还可以应用于仓储物流的安全监控和风险管理等方面，提升仓储物流的安全性和稳定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技术创新对仓储物流影响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组织架构调整目的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通过减少中间环节，加快决策传导速度，提高整体反应能力。</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精简管理层级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将分散在不同部门的相似职能进行整合，避免资源浪费和重复劳动。</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合并重复职能</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对仓储、配送等核心业务流程进行重新设计，提高作业效率，降低操作成本。</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优化作业流程</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提高运营效率和降低成本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集中优势资源</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将公司优势资源向核心业务和关键岗位倾斜，提高整体竞争力。</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提升服务质量</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优化资源配置，提高服务质量和客户满意度，增强市场竞争力。</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拓展业务领域</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通过组织架构调整，打破部门壁垒，实现资源共享，为拓展新业务领域创造条件。</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优化资源配置和提升竞争力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建立跨部门协作机制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通过定期召开跨部门会议、设立跨部门项目组等方式，加强部门间的沟通与协作。</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强化信息共享</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搭建统一的信息共享平台，实现各部门间数据、信息的实时共享和更新。</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鼓励团队合作</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倡导团队合作精神，鼓励员工跨部门、跨岗位合作，共同解决问题。</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加强内部协作和沟通机制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https://d.book118.com/505233032044011104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2024-09-13T22:03:26.534</cp:lastPrinted>
  <dcterms:created xsi:type="dcterms:W3CDTF">2024-09-13T14:03:26Z</dcterms:created>
  <dcterms:modified xsi:type="dcterms:W3CDTF">2024-09-13T14:03:28Z</dcterms:modified>
</cp:coreProperties>
</file>