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2A2E-F75D-47C8-BF2E-6480127B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AB64F-D81E-4A0E-8E7F-C5F7693F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4A24B-792C-40CD-9CA2-90843C98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1878B-4761-49B9-AD98-C1422AF89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48150-AB6F-42E0-93A5-7AD5C3837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5D1D2-76E9-459E-9218-25CD0479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29E88-F2A1-4D24-8A7B-871C01D5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D00D4-CCA4-4564-8CDB-29879EBE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8A814-4ECE-4E72-BD6E-BBB8C4D2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5FE24-EAD6-4E0C-A534-E01437B5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5D4F2-BDEB-4F32-BCC8-4A534B97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34213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康复专科小组查房PPT\n## 1.康复专科小组简介及成员介绍\n### 1.1康复专科小组的成立背景及目的\n### 1.2康复专科小组成员介绍及职责分工\n### 1.3康复专科小组的工作流程及规范\n## 2.康复专科小组查房的重要性\n### 2.1康复专科小组查房对患者康复的影响\n### 2.2康复专科小组查房对医疗团队的意义\n### 2.3康复专科小组查房对医院整体康复水平的提升\n## 3.康复专科小组查房的具体实施\n### 3.1查房前的准备工作及计划制定\n### 3.2查房过程中的关键步骤及注意事项\n### 3.3查房后的总结及改进措施\n## 4.康复专科小组查房的案例分析\n### 4.1成功案例分析：康复专科小组查房如何帮助患者康复\n### 4.2问题案例分析：康复专科小组查房中遇到的问题及解决方法\n### 4.3经验教训总结：如何提高康复专科小组查房的效果\n## 5.康复专科小组查房的未来展望\n### 5.1康复专科小组查房的发展趋势及挑战\n### 5.2康复专科小组查房的技术创新及实践\n### 5.3康复专科小组查房在未来医疗体系中的作用及价值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康复专科小组查房PPT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康复专科小组简介及成员介绍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随着康复医学的发展，康复专科小组应运而生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康复医学在现代医疗体系中越来越重要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康复专科小组的成立有助于提高康复医疗水平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为患者提供更加专业、个性化的康复服务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康复专科小组的成立背景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康复医学专业人才短缺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患者对康复医疗需求不断提高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医院内部资源整合的需要</a:t>
                </a:r>
                <a:endParaRPr/>
              </a:p>
            </p:txBody>
          </p:sp>
          <p:pic>
            <p:nvPicPr>
              <p:cNvPr id="1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康复专科小组的目的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促进康复医学专业人才的培养和发展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为患者提供更加优质、高效的康复医疗服务</a:t>
                </a:r>
                <a:endParaRPr/>
              </a:p>
            </p:txBody>
          </p:sp>
          <p:pic>
            <p:nvPicPr>
              <p:cNvPr id="1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康复专科小组的成立背景及目的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社会工作者</a:t>
                </a:r>
                <a:endParaRPr/>
              </a:p>
            </p:txBody>
          </p:sp>
          <p:sp>
            <p:nvSpPr>
              <p:cNvPr id="1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康复专科小组成员介绍</a:t>
                </a:r>
                <a:endParaRPr/>
              </a:p>
            </p:txBody>
          </p:sp>
          <p:sp>
            <p:nvSpPr>
              <p:cNvPr id="1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康复医生：负责患者康复诊断、治疗方案制定和指导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康复治疗师：负责患者康复治疗计划的实施和评估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康复护士：负责患者康复护理计划的实施和评估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心理医生：负责患者心理康复和心理问题的干预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社会工作者：负责患者社会康复和生活质量的评估与干预</a:t>
                </a:r>
                <a:endParaRPr/>
              </a:p>
            </p:txBody>
          </p:sp>
          <p:sp>
            <p:nvSpPr>
              <p:cNvPr id="1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康复专科小组成员的职责分工</a:t>
                </a:r>
                <a:endParaRPr/>
              </a:p>
            </p:txBody>
          </p:sp>
          <p:sp>
            <p:nvSpPr>
              <p:cNvPr id="1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康复专科小组成员介绍及职责分工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9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99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01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康复专科小组的工作流程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收治患者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制定康复治疗方案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实施康复治疗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调整康复治疗方案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康复专科小组的工作规范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遵守医院相关规章制度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保持良好的团队协作和沟通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持续提高康复医疗服务质量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康复专科小组的工作流程及规范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康复专科小组查房的重要性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提高患者康复治疗效果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康复专科小组查房可以及时发现患者康复过程中的问题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有针对性地调整康复治疗方案，提高康复效果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促进患者康复信心，提高患者康复积极性</a:t>
                </a:r>
                <a:endParaRPr/>
              </a:p>
            </p:txBody>
          </p:sp>
          <p:sp>
            <p:nvSpPr>
              <p:cNvPr id="2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优化患者康复过程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康复专科小组查房可以确保患者康复治疗的连续性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及时发现和解决患者康复过程中的心理、社会问题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提高患者康复过程中的生活质量</a:t>
                </a:r>
                <a:endParaRPr/>
              </a:p>
            </p:txBody>
          </p:sp>
          <p:sp>
            <p:nvSpPr>
              <p:cNvPr id="2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减少患者康复并发症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康复专科小组查房可以及时发现患者康复过程中的风险因素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采取预防措施，减少患者康复并发症的发生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提高患者康复安全性</a:t>
                </a:r>
                <a:endParaRPr/>
              </a:p>
            </p:txBody>
          </p:sp>
          <p:sp>
            <p:nvSpPr>
              <p:cNvPr id="2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康复专科小组查房对患者康复的影响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提高医疗团队康复诊疗水平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康复专科小组查房可以促进医疗团队成员之间的交流与合作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提高医疗团队对康复医学的认识和理解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提高医疗团队康复诊疗水平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规范医疗团队康复诊疗行为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康复专科小组查房可以确保医疗团队遵循康复诊疗规范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减少康复诊疗过程中的医疗风险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提高医疗团队的服务质量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提升医疗团队康复诊疗能力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康复专科小组查房可以及时发现医疗团队康复诊疗过程中的问题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有针对性地进行培训和指导，提高医疗团队康复诊疗能力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提高医疗团队的整体实力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康复专科小组查房对医疗团队的意义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提高医院康复医疗服务水平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康复专科小组查房可以促进医院内部康复资源的整合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提高医院康复医疗服务水平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提高医院在康复医学领域的竞争力</a:t>
                </a:r>
                <a:endParaRPr/>
              </a:p>
            </p:txBody>
          </p:sp>
          <p:sp>
            <p:nvSpPr>
              <p:cNvPr id="2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规范医院康复医疗行为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康复专科小组查房可以确保医院康复医疗行为符合规范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减少康复医疗过程中的医疗风险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提高医院康复医疗服务质量</a:t>
                </a:r>
                <a:endParaRPr/>
              </a:p>
            </p:txBody>
          </p:sp>
          <p:sp>
            <p:nvSpPr>
              <p:cNvPr id="2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提升医院康复医疗品牌形象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康复专科小组查房可以提高医院康复医疗服务的口碑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提升医院康复医疗品牌形象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提高医院在康复医学领域的知名度</a:t>
                </a:r>
                <a:endParaRPr/>
              </a:p>
            </p:txBody>
          </p:sp>
          <p:sp>
            <p:nvSpPr>
              <p:cNvPr id="2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康复专科小组查房对医院整体康复水平的提升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康复专科小组查房的具体实施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https://d.book118.com/505234213340011123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康复专科小组查房PPT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2024-09-27T23:17:27.568</cp:lastPrinted>
  <dcterms:created xsi:type="dcterms:W3CDTF">2024-09-27T15:17:27Z</dcterms:created>
  <dcterms:modified xsi:type="dcterms:W3CDTF">2024-09-27T15:17:29Z</dcterms:modified>
</cp:coreProperties>
</file>