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12195-1408-4739-8EBB-8EA9AA523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A85F1-4BFA-4CE9-91A8-4A6A753CC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A6493-4C9E-4ED9-BA5B-614D0030B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56682-7326-4773-B3F1-12E062DE1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F77A6-6674-4872-87B0-82A459528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B958FB-4153-4696-85B6-A343B7A6C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3E7175-E45F-4E8F-9CF5-2AAD431F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9292C-6783-4068-8D0A-D9890A5E0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6A86A-4132-41F7-BBBD-231BFE03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204FF-800C-4637-9C72-89048167D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880AA-D36D-4C66-B2A0-FF455241A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34222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设备管理的设备资源规划与协作管理策略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设备资源规划策略制定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协作管理策略在设备管理中的应用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设备资源规划与协作管理策略实施保障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设备资源规划与协作管理策略实施效果评估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设备资源规划概述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07" r="244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83" r="34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89" r="342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设备资源规划是指对企业所拥有的设备资源进行系统、全面、长远的计划和配置，以确保设备资源的有效利用和最大化产出。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设备资源是企业生产运营的重要组成部分，合理规划设备资源可以提高生产效率、降低成本、增强企业竞争力。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设备资源规划的定义与重要性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确保设备资源的充足性和适用性，满足生产需求。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优化设备资源配置，提高设备利用率和效率。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设备资源规划的目标与原则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设备资源规划的目标与原则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降低设备维护和运营成本，提高企业经济效益。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设备资源规划的目标与原则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设备资源规划应与企业战略目标相一致，支持企业长期发展。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设备资源规划应综合考虑企业内外部环境，确保规划的系统性和完整性。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设备资源规划应具有前瞻性，预测未来市场需求和技术发展趋势。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前瞻性原则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设备资源规划应追求经济效益最大化，确保投资回报。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设备资源规划的目标与原则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设备资源规划的流程与步骤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明确规划目标和原则。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分析企业内外部环境及设备资源现状。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制定设备资源需求和配置计划。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对设备资源进行使用、维护和更新。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实施设备资源采购、安装和调试。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设备资源规划的流程与步骤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收集企业内外部相关信息，分析设备资源现状和需求。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根据分析结果，制定设备资源需求和配置计划，明确采购、安装、调试等时间和费用预算。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设备资源规划的流程与步骤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资源采购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按照计划进行设备资源的采购工作，确保采购质量和进度。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安装调试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对采购的设备资源进行安装和调试，确保设备的正常运行和性能达标。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对设备进行合理使用和维护保养，确保设备的长期稳定运行和延长使用寿命。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设备资源规划的流程与步骤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设备资源现状分析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设备资源总量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统计企业或组织内部所有设备资源的数量，包括生产设备、辅助设备、办公设备等。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分析设备资源在不同部门、车间、工序以及地理位置上的分布情况，明确设备的布局和配置。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设备种类与规格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梳理设备资源的种类、规格、型号等信息，了解设备的多样性和复杂性。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设备资源存量及分布情况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分析设备资源的实际利用情况，计算设备利用率，识别闲置、浪费等问题。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设备利用率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统计设备故障发生的频率和原因，评估设备可靠性和稳定性。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核算设备维护、保养、修理等成本，分析设备维护的经济性。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设备维护成本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总结设备管理中存在的问题，如设备采购不合理、使用不当、维护不到位等。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设备管理问题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设备资源利用现状及问题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根据企业或组织的发展战略、生产计划、市场需求等因素，预测未来一段时间内的设备需求。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设备需求预测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分析设备需求的具体内容，包括设备类型、数量、性能等方面的要求。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设备需求分析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根据设备需求预测和分析结果，制定设备采购、更新和升级计划，确保设备资源的及时供应和更新换代。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设备采购与更新计划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结合设备需求预测和实际利用情况，优化设备资源的配置和布局，提高设备利用效率和生产效益。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设备资源配置优化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设备资源需求预测与分析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设备资源规划策略制定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设备选型和采购策略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制定设备选型标准，综合考虑设备性能、价格、可靠性、维护成本等因素，选择合适的设备供应商和采购方式。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设备布局与优化配置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根据生产流程和空间布局要求，合理规划设备布局，提高设备使用效率和生产效益。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基于业务需求评估设备需求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根据企业业务规模、发展计划和工艺流程，评估所需设备的类型、数量和性能要求。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设备资源配置策略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https://d.book118.com/505234222104011103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2024-09-12T13:56:38.512</cp:lastPrinted>
  <dcterms:created xsi:type="dcterms:W3CDTF">2024-09-12T05:56:38Z</dcterms:created>
  <dcterms:modified xsi:type="dcterms:W3CDTF">2024-09-12T05:56:40Z</dcterms:modified>
</cp:coreProperties>
</file>