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82DDBB-132A-41F9-878B-60BDCC5C63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7BF2BA-3541-4DAE-93FB-AE19AE1AFD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8DFA88-0E0D-470C-BE28-0ABC2E95C3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DCFA50-2F9D-40D6-A967-7A6685A047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D96454-B09B-4C85-BCAD-A23EF9C3E3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294B7B-6479-4B1A-A1EF-1BD02B6585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00963B-D361-4DC9-8A5E-F455BFCB89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F4E835-0756-4C85-8402-F3CD783E45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1D7FED-16A1-40B3-BFD3-AA4A7BE79E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0C9000-EE56-4ADA-A37B-369B074E04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F73B66-E40A-44B6-A135-47920F0DDB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234323231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汇报人：AA</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2024-01-22</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教师职业道德与教育法律法规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教师职业道德概述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教育法律法规体系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教师职业道德规范与标准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教育法律法规在教师职业道德中体现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违反教师职业道德及教育法律法规后果及处理方式</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教师职业道德概述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234" r="3023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职业道德是指从事一定职业的人们在职业活动中所应遵循的道德规范以及该职业所要求的道德准则、情操和品质的总和。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职业道德定义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行业性、广泛性、实用性、时代性。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职业道德特点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教师职业道德重要性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对教师自身的重要性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有利于提高教师素质、有利于强化教师的事业心和责任感、有利于净化教育行业风气，推动社会精神文明建设。</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对学生的重要性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有利于学生的健康成长，帮助学生树立正确的价值观、道德观和人生观。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对社会的重要性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有利于促进社会和谐稳定，推动社会进步。</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爱国守法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热爱祖国，热爱人民，拥护中国共产党领导，拥护社会主义。全面贯彻国家教育方针，自觉遵守教育法律法规，依法履行教师职责权利。不得有违背党和国家方针政策的言行。</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爱岗敬业</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忠诚于人民教育事业，志存高远，勤恳敬业，甘为人梯，乐于奉献。对工作高度负责，认真备课上课，认真批改作业，认真辅导学生。不得敷衍塞责。</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关爱学生</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关心爱护全体学生，尊重学生人格，平等公正对待学生。对学生严慈相济，做学生良师益友。保护学生安全，关心学生健康，维护学生权益。不讽刺、挖苦、歧视学生，不体罚或变相体罚学生。</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教师职业道德基本原则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教书育人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遵循教育规律，实施素质教育。循循善诱，诲人不倦，因材施教。培养学生良好品行，激发学生创新精神，促进学生全面发展。不以分数作为评价学生的唯一标准。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为人师表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坚守高尚情操，知荣明耻，严于律己，以身作则。衣着得体，语言规范，举止文明。关心集体，团结协作，尊重同事，尊重家长。作风正派，廉洁奉公。自觉抵制有偿家教，不利用职务之便谋取私利。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教师职业道德基本原则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教育法律法规体系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7625" r="1762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《中华人民共和国教育法》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规定了国家教育基本制度、学校及其他教育机构、教师和其他教育工作者、受教育者、教育与社会等各方面的内容，是全面规范我国教育事业的基本法律。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《中华人民共和国教师法》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规定了教师的权利和义务、考核与培训、待遇、奖励与处罚等内容，是保障教师合法权益的重要法律。</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《中华人民共和国义务教育法》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规定了义务教育的性质、任务、管理体制、教育教学、经费保障等方面的内容，是保障适龄儿童、少年接受义务教育的权利，促进义务教育均衡发展的基本法律。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国家层面教育法律法规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67" r="14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各省、自治区、直辖市人民代表大会及其常务委员会根据本行政区域的具体情况和实际需要，制定与教育事业相关的地方性法规，如《XX省教育条例》等。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地方性教育法规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省、自治区、直辖市和设区的市、自治州的人民政府，可以根据法律、行政法规和本省、自治区、直辖市的地方性法规，制定与教育事业相关的政府规章，如《XX市学校安全管理办法》等。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政府规章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地方层面教育法律法规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51" r="257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是学校依法自主办学、实施管理和履行公共职能的基本准则，是学校内部治理的重要依据。</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学校章程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包括教学计划、课程设置、教材选用、教学评估等方面的规定，是学校开展教育教学活动的基本规范。</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教育教学管理制度</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包括学生行为规范、奖惩制度、学籍管理等方面的规定，是学校对学生进行全面管理和教育的重要手段。</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学生管理制度</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包括教职工聘用、考核、培训、奖惩等方面的规定，是学校加强师资队伍建设的重要保障。</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教职工管理制度</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学校内部管理制度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教师职业道德规范与标准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对学生进行宪法所确定的基本原则的教育和爱国主义、民族团结的教育，法制教育以及思想品德、文化、科学技术教育，组织、带领学生开展有益的社会活动。</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遵守宪法、法律和职业道德，为人师表。</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贯彻国家的教育方针，遵守规章制度，执行学校的教学计划，履行教师聘约，完成教育教学工作任务。</a:t>
            </a:r>
          </a:p>
        </p:txBody>
      </p:sp>
      <p:pic>
        <p:nvPicPr>
          <p:cNvPr id="12" name="Picture 12"/>
          <p:cNvPicPr>
            <a:picLocks noChangeAspect="1"/>
          </p:cNvPicPr>
          <p:nvPr/>
        </p:nvPicPr>
        <p:blipFill>
          <a:blip r:embed="rId2"/>
          <a:srcRect t="3148" b="3148"/>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9529" b="9529"/>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5544" r="5544"/>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遵守国家法律法规，忠诚教育事业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关心、爱护全体学生，尊重学生人格，促进学生在品德、智力、体质等方面全面发展。</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对学生严格要求，耐心教导，不讽刺、挖苦、歧视学生，不体罚或变相体罚学生，保护学生合法权益，促进学生全面、主动、健康发展。</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1417" b="11417"/>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关心学生成长，鼓励学生进步，做学生的良师益友。</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关爱学生，为人师表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https://d.book118.com/505234323231011103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2024-09-13T01:44:13.421</cp:lastPrinted>
  <dcterms:created xsi:type="dcterms:W3CDTF">2024-09-12T17:44:13Z</dcterms:created>
  <dcterms:modified xsi:type="dcterms:W3CDTF">2024-09-12T17:44:15Z</dcterms:modified>
</cp:coreProperties>
</file>