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9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0C409-4CA5-40E7-ABD5-60CB2203E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E3175-1655-4AF7-8E8E-FC51FB2D7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0D876-F9D1-489C-86F6-63ABBDCDA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2A062-3E32-49A3-B8C2-5658189FA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71FAAD-D86F-42BE-BE15-766AAB032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AC8898-1CD1-49D3-988D-C5CDA229D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56E542-9657-4BEB-843F-4C74E3743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8FC5E-F3D2-4FFA-9D15-BB41A7FDE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0C491-3675-4D95-8B4F-B37839BB5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72986-91E0-4500-B313-D3066F07C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496B1-7346-4756-B8F4-8BC7C6FCF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24" Type="http://schemas.openxmlformats.org/officeDocument/2006/relationships/tags" Target="../tags/tag209.xml" /><Relationship Id="rId25" Type="http://schemas.openxmlformats.org/officeDocument/2006/relationships/tags" Target="../tags/tag210.xml" /><Relationship Id="rId26" Type="http://schemas.openxmlformats.org/officeDocument/2006/relationships/tags" Target="../tags/tag211.xml" /><Relationship Id="rId27" Type="http://schemas.openxmlformats.org/officeDocument/2006/relationships/tags" Target="../tags/tag212.xml" /><Relationship Id="rId28" Type="http://schemas.openxmlformats.org/officeDocument/2006/relationships/tags" Target="../tags/tag213.xml" /><Relationship Id="rId29" Type="http://schemas.openxmlformats.org/officeDocument/2006/relationships/tags" Target="../tags/tag214.xml" /><Relationship Id="rId3" Type="http://schemas.openxmlformats.org/officeDocument/2006/relationships/tags" Target="../tags/tag188.xml" /><Relationship Id="rId30" Type="http://schemas.openxmlformats.org/officeDocument/2006/relationships/tags" Target="../tags/tag215.xml" /><Relationship Id="rId31" Type="http://schemas.openxmlformats.org/officeDocument/2006/relationships/tags" Target="../tags/tag216.xml" /><Relationship Id="rId32" Type="http://schemas.openxmlformats.org/officeDocument/2006/relationships/tags" Target="../tags/tag217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tags" Target="../tags/tag218.xml" /><Relationship Id="rId20" Type="http://schemas.openxmlformats.org/officeDocument/2006/relationships/tags" Target="../tags/tag236.xml" /><Relationship Id="rId21" Type="http://schemas.openxmlformats.org/officeDocument/2006/relationships/tags" Target="../tags/tag237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tags" Target="../tags/tag253.xml" /><Relationship Id="rId15" Type="http://schemas.openxmlformats.org/officeDocument/2006/relationships/tags" Target="../tags/tag254.xml" /><Relationship Id="rId16" Type="http://schemas.openxmlformats.org/officeDocument/2006/relationships/tags" Target="../tags/tag255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14" Type="http://schemas.openxmlformats.org/officeDocument/2006/relationships/tags" Target="../tags/tag268.xml" /><Relationship Id="rId15" Type="http://schemas.openxmlformats.org/officeDocument/2006/relationships/tags" Target="../tags/tag269.xml" /><Relationship Id="rId16" Type="http://schemas.openxmlformats.org/officeDocument/2006/relationships/tags" Target="../tags/tag270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14" Type="http://schemas.openxmlformats.org/officeDocument/2006/relationships/tags" Target="../tags/tag283.xml" /><Relationship Id="rId15" Type="http://schemas.openxmlformats.org/officeDocument/2006/relationships/tags" Target="../tags/tag284.xml" /><Relationship Id="rId16" Type="http://schemas.openxmlformats.org/officeDocument/2006/relationships/tags" Target="../tags/tag285.xml" /><Relationship Id="rId17" Type="http://schemas.openxmlformats.org/officeDocument/2006/relationships/tags" Target="../tags/tag286.xml" /><Relationship Id="rId18" Type="http://schemas.openxmlformats.org/officeDocument/2006/relationships/tags" Target="../tags/tag287.xml" /><Relationship Id="rId19" Type="http://schemas.openxmlformats.org/officeDocument/2006/relationships/tags" Target="../tags/tag288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9.xml" /><Relationship Id="rId3" Type="http://schemas.openxmlformats.org/officeDocument/2006/relationships/tags" Target="../tags/tag290.xml" /><Relationship Id="rId4" Type="http://schemas.openxmlformats.org/officeDocument/2006/relationships/tags" Target="../tags/tag2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4011324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无牙性口面运动障碍个案护理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了解无牙性口面运动障碍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个案护理计划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护理过程中的沟通与协作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护理效果评估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护理经验总结与分享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了解无牙性口面运动障碍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定义和症状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定义：无牙性口面运动障碍是指由于牙齿缺失导致的口面部肌肉功能障碍。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症状：包括口面部肌肉无力、口齿不清、吞咽困难等。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原因：牙齿缺失、年龄增长、疾病等因素都可能导致无牙性口面运动障碍。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治疗：可以通过佩戴假牙、进行口面部肌肉训练等方式进行治疗。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病因和影响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病因：牙齿缺失、牙周病、口腔创伤等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影响生活质量：影响社交、心理等方面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治疗方法：佩戴假牙、口腔康复训练等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影响：影响咀嚼、吞咽、发音等功能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诊断标准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牙齿缺失：全口或部分牙齿缺失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社会交往障碍：影响社交活动，降低生活质量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心理影响：自卑、焦虑、抑郁等心理问题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咀嚼困难：无法正常咀嚼食物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面部变形：面部肌肉萎缩，导致面部变形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发音障碍：发音不清晰，影响语言交流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治疗方案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口腔卫生指导：保持口腔清洁，定期刷牙、漱口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口腔功能训练：进行口腔肌肉训练，增强口腔功能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心理支持：给予患者心理支持，减轻心理压力，增强治疗信心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饮食调整：避免过硬、过热、过冷的食物，选择易咀嚼、易消化的食物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个案护理计划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护理目标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提高生活质量，减轻心理压力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增强口腔肌肉力量，提高口腔功能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提高咀嚼和吞咽能力，改善营养摄入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改善口腔卫生，预防口腔疾病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护理措施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16368" y="4246436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2902482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心理支持：关注患者的心理状态，提供心理支持和安慰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6173920" y="4246436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定期评估：定期评估患者的口腔功能和生活质量，调整护理计划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9"/>
            </p:custDataLst>
          </p:nvPr>
        </p:nvSpPr>
        <p:spPr>
          <a:xfrm>
            <a:off x="838200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口腔清洁：定期进行口腔清洁，保持口腔卫生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2"/>
            </p:custDataLst>
          </p:nvPr>
        </p:nvSpPr>
        <p:spPr>
          <a:xfrm>
            <a:off x="4395144" y="1846123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饮食指导：提供易于咀嚼和吞咽的食物，避免过硬、过热、过冷的食物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口腔锻炼：指导患者进行口腔肌肉锻炼，增强口腔功能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6"/>
            </p:custDataLst>
          </p:nvPr>
        </p:nvSpPr>
        <p:spPr>
          <a:xfrm>
            <a:off x="7952697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护理评价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评估患者的口腔健康状况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评估患者的吞咽功能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评估患者的语言能力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评估患者的心理状况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评估患者的家庭支持系统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8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评估患者的社会适应能力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护理过程中的沟通与协作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https://d.book118.com/505240113240011113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5"/>
  <p:tag name="KSO_WM_UNIT_INDEX" val="1_5"/>
  <p:tag name="KSO_WM_UNIT_LAYERLEVEL" val="1_1"/>
  <p:tag name="KSO_WM_UNIT_TYPE" val="l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40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5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6_1"/>
  <p:tag name="KSO_WM_UNIT_INDEX" val="1_6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9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宋体</vt:lpstr>
      <vt:lpstr>Office Theme</vt:lpstr>
      <vt:lpstr>无牙性口面运动障碍个案护理</vt:lpstr>
      <vt:lpstr>目录</vt:lpstr>
      <vt:lpstr>了解无牙性口面运动障碍</vt:lpstr>
      <vt:lpstr>定义和症状</vt:lpstr>
      <vt:lpstr>病因和影响</vt:lpstr>
      <vt:lpstr>诊断标准</vt:lpstr>
      <vt:lpstr>治疗方案</vt:lpstr>
      <vt:lpstr>个案护理计划</vt:lpstr>
      <vt:lpstr>护理目标</vt:lpstr>
      <vt:lpstr>护理措施</vt:lpstr>
      <vt:lpstr>护理评价</vt:lpstr>
      <vt:lpstr>护理过程中的沟通与协作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2024-09-20T13:46:51.346</cp:lastPrinted>
  <dcterms:created xsi:type="dcterms:W3CDTF">2024-09-20T05:46:51Z</dcterms:created>
  <dcterms:modified xsi:type="dcterms:W3CDTF">2024-09-20T05:46:53Z</dcterms:modified>
</cp:coreProperties>
</file>