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54E4BA-2FD1-4C41-86BC-38DD1BF82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4938ED-729E-4579-B615-E7C7EE896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93C1FB-9AA7-4B64-9D7C-F457705C4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A4794A-BAAB-4FBB-97C1-2F4A59C2A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58BEB3-D867-48ED-A061-BBB816498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AF8992-1A0B-4410-A2C6-4388CD0C5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E9E739-A8B1-44E2-BAFD-D01033DEF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E0F722-FAA7-4C07-B5AC-C8B2EC6244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4CEA1E-155B-4304-9CC5-81F3708A1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E351DB-5542-40A5-8372-3A9C879CDC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72FDE-82D4-4665-AD01-E623F46DF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2410000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网络安全防范知识普及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个人信息安全保护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密码安全与身份认证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网络安全防护技术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社交网络安全注意事项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家庭和企业网络安全策略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网络安全是指通过技术、管理和法律手段，保护计算机网络系统及其中的数据不受未经授权的访问、破坏或篡改的能力。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随着互联网的普及和数字化进程的加速，网络安全已成为个人、企业和国家安全的重要组成部分。保障网络安全对于维护个人隐私、企业资产和国家安全具有重要意义。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身份盗窃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攻击者通过窃取用户身份信息，冒充用户进行非法活动。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恶意软件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包括病毒、蠕虫、木马等，通过感染用户设备或窃取信息，对网络安全造成威胁。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网络钓鱼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通过伪造信任网站或发送欺诈邮件，诱导用户泄露个人信息或下载恶意软件。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拒绝服务攻击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通过大量无效请求占用网络资源，使目标网站或系统瘫痪。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数据泄露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由于技术漏洞或人为因素导致敏感数据泄露，给个人和企业带来损失。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网络安全威胁类型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我国首部全面规范网络空间安全管理的基础性法律，明确规定了网络运营者、个人和组织在网络安全方面的权利和义务。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《中华人民共和国网络安全法》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针对数据处理活动制定的安全管理制度，旨在保护个人和组织的合法权益，维护国家安全和公共利益。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《数据安全管理办法》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专门保护个人信息权益的法律，规定了个人信息的收集、使用、处理、保护等方面的要求。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《个人信息保护法》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网络安全法律法规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个人信息安全保护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27" r="1682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142" r="1414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4651" r="465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0031" r="2003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个人信息泄露途径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攻击者通过社交网络、电话、邮件等手段获取个人信息。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使用不安全的公共Wi-Fi时，攻击者可截获传输的数据。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病毒、木马等恶意软件可窃取用户个人信息。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企业或组织的数据泄露事件导致大量个人信息外泄。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社交工程攻击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公共Wi-Fi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数据泄露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强化密码安全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保护个人隐私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安全上网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防范恶意软件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如何保护个人信息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538" r="1253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6891" b="689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5187" b="518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3207" r="1320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使用强密码，并定期更换，避免使用简单密码或多个账户使用同一密码。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不轻易透露个人敏感信息，如身份证号、银行卡号等。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避免使用公共Wi-Fi进行敏感操作，及时更新操作系统和应用程序补丁。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安装可靠的杀毒软件和防火墙，定期扫描和清除恶意软件。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083" r="1708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提高警惕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识别钓鱼网站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保护在线交易安全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及时更新安全软件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预防网络诈骗和钓鱼攻击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不轻信陌生人的信息和要求，谨慎处理来自未知来源的邮件和链接。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进行在线交易时，确保网站的安全性，使用可靠的支付方式。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注意检查网站域名、安全证书等信息，避免访问仿冒的钓鱼网站。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保持杀毒软件、防火墙等安全软件的最新版本，提高防御能力。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密码安全与身份认证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密码至少包含8个字符，建议包含字母、数字和特殊字符的组合。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密码长度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避免使用容易猜到的密码，例如“123456”、“password”等。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避免常见密码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避免在密码中使用与个人信息相关的内容，例如生日、名字等。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不要使用个人信息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建议使用密码管理工具来生成和保存复杂的密码。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使用密码管理工具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密码设置原则及技巧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通过向用户注册的手机发送验证码来进行身份验证。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短信验证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邮件验证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生物特征识别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动态口令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通过向用户注册的邮箱发送验证码来进行身份验证。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利用指纹、面部识别等生物特征进行身份验证。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使用动态生成的口令或令牌来进行身份验证。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多因素身份认证方法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822" r="1882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不要使用容易被猜到的密码，例如连续的数字或字母、常见的单词等。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避免使用弱密码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建议定期更换密码，以减少密码被猜测或破解的风险。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定期更换密码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避免在多个账户或应用中使用相同的密码，以防止一旦一个账户被攻破，其他账户也受到威胁。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不要重复使用密码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提高个人安全意识，不要随意将个人信息和密码泄露给他人。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加强安全意识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避免使用弱密码和定期更换密码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网络安全防护技术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https://d.book118.com/505241000003011103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2024-09-12T04:21:28.790</cp:lastPrinted>
  <dcterms:created xsi:type="dcterms:W3CDTF">2024-09-11T20:21:28Z</dcterms:created>
  <dcterms:modified xsi:type="dcterms:W3CDTF">2024-09-11T20:21:31Z</dcterms:modified>
</cp:coreProperties>
</file>