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E92D1-E840-4A59-B2CA-DC72C044E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9971C-D9EB-4DCA-A448-21D14DFF7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52E2A-FAE7-4B39-87E0-739CCF3E7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FBCDD1-FC26-4975-95D4-C42A493EE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48E7CA-B9C8-40CD-8887-25F57C05D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694BF7-80C6-44C2-BAE0-40923B902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1E8FA4-2232-49EF-8BF5-B049A768C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DE5504-23F1-44F1-8E16-F48AD7843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960C7E-AA8B-452C-B453-DE5410355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368DF-98A8-4DAD-95E3-D2DE84630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065D5-4BFB-4C1A-995C-53A359578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24131323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心理辅导活动游戏大全课件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心理辅导活动游戏概述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破冰游戏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沟通游戏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团队协作游戏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问题解决游戏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情绪管理游戏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自我认知游戏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心理辅导活动游戏概述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心理辅导有助于减轻心理压力、改善情绪状态，促进个体的心理健康。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心理辅导有助于提高个体的适应能力，更好地应对生活中的挑战和变化。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增强适应能力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30" r="813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心理辅导有助于改善人际关系，增强人际沟通和合作能力，促进人际和谐。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促进人际和谐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心理辅导的重要性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游戏可以增加心理辅导的趣味性，使参与者更愿意积极参与和投入。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增加趣味性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提高参与度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促进自我探索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游戏可以吸引更多的参与者，提高心理辅导的参与度，使更多人受益。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游戏可以帮助参与者更好地了解自己，发现自己的内心需求和情感体验。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游戏在心理辅导中的应用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心理辅导活动游戏具有趣味性、互动性、探索性和安全性等特点，能够让参与者轻松愉快地参与其中，并在游戏中获得成长和启示。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心理辅导活动游戏可以根据不同的标准进行分类，如按照游戏的目的、形式、适用对象等进行分类。常见的分类包括团队游戏、个体游戏、亲子游戏等。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心理辅导活动游戏的特点与分类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破冰游戏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通过接力方式进行自我介绍，帮助彼此熟悉，进入团队状态。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将参与者分成小组，每个成员依次介绍自己，然后由下一位成员重复上一位成员的介绍，最后一位成员则需要将前面所有成员的介绍进行复述。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自我介绍接力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30" r="3403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961" r="269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通过微笑练习，放松心情，减轻压力。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让参与者面对镜子，练习各种笑容，感受面部肌肉的放松和心情的愉悦。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笑容可掬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通过重复回答问题，加强团队合作和沟通。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将参与者分成小组，给每个小组一个问题，让他们通过讨论得出答案并重复回答，每个答案必须与前一个答案不同。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滚雪球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https://d.book118.com/505241313234011034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2024-08-30T09:18:20.297</cp:lastPrinted>
  <dcterms:created xsi:type="dcterms:W3CDTF">2024-08-30T01:18:20Z</dcterms:created>
  <dcterms:modified xsi:type="dcterms:W3CDTF">2024-08-30T01:18:22Z</dcterms:modified>
</cp:coreProperties>
</file>