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97FAE-C0CC-4005-9BE9-669C74B2B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3B118-7605-4041-A783-F81467F4A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E2437-7C93-4EEF-84AC-90F83C507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2F028-98C4-4CAE-9BDD-69E25D61C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6D6890-4CE9-4A3D-B0F7-739AF2CA6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389DBA-A833-4A4F-A8D2-26FC694F1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A948A9-1EDD-48D7-8F27-1972B434B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48CF3A-CEE8-43D8-B31A-0A0A24C8F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8EF2B-ECD5-483F-A5E7-478FC6F81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93924-B29A-46EB-A526-C5D937500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B832E-A523-4FA8-AA23-BF0F3B4AC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420322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告别陋习·牵手文明·主题班会策划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活动主题及内容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活动形式与流程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预期效果及评估方法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资源需求与预算分配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安全保障措施及应急预案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979" b="109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当前社会陋习现象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公共场所不文明行为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如随地吐痰、乱扔垃圾、不遵守交通规则等。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网络言行失范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如网络暴力、恶意评论、传播谣言等。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社交礼仪缺失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如不尊重他人、随意打断他人讲话、缺乏基本礼貌等。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陋习可能导致青少年形成不正确的价值观，如功利主义、自私自利等。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价值观扭曲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社会适应能力差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陋习可能导致青少年在人际交往中出现问题，如难以建立健康的人际关系、缺乏信任等。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陋习可能影响青少年的社会适应能力，如难以适应学校或社会环境、缺乏独立思考能力等。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青少年成长中陋习影响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培养学生文明素养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通过班会活动，引导学生学习文明礼仪和社交规则，提高学生的文明素养和综合素质。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营造文明和谐的校园环境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通过班会活动，促进校园文化的建设，营造文明和谐的校园环境，为学生的健康成长创造良好条件。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引导学生认识陋习的危害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通过班会活动，让学生更加深入地了解陋习对个人和社会的危害，从而增强抵制陋习的自觉性。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班会策划目的和意义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活动主题及内容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通过案例、图片等形式展示生活中常见的陋习现象，如乱扔垃圾、公共场所大声喧哗等，引导学生认识陋习的危害性。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陋习现象分析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宣传文明行为的意义和重要性，倡导学生自觉遵守社会公德，树立文明新风。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文明行为宣传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组织学生进行告别陋习的承诺签名活动，表达自己的决心和信心。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告别陋习承诺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告别陋习，倡导文明行为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通过讲解、示范等方式对学生进行文明礼仪教育，包括言谈举止、待人接物等方面的礼仪规范。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文明礼仪教育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引导学生养成良好的文明习惯，如保持环境整洁、尊重他人等，共同营造和谐美好的校园环境。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文明习惯培养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组织学生开展文明实践活动，如义务劳动、志愿服务等，将文明行为落实到实际行动中。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文明实践活动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牵手文明，共筑美好家园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提前准备好所需的物资，如宣传资料、签名布等，确保活动的顺利进行。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确定主题班会的时间和地点，确保所有学生都能参加。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设计详细的活动流程，包括开场白、陋习现象展示、文明行为宣传、告别陋习承诺、文明礼仪教育、文明习惯培养、文明实践活动等环节。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明确各个环节的负责人和参与人员，确保活动的顺利进行。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主题班会具体安排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活动形式与流程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讨论环节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分组讨论，让同学们自由发表看法，探讨身边存在的陋习及其危害，以及如何改正这些陋习。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邀请校领导、老师或优秀学生代表进行主题演讲，阐述告别陋习、牵手文明的重要性和意义。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设置互动游戏或问答环节，让同学们在轻松愉快的氛围中加深对文明行为的认识和理解。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演讲、讨论、互动环节设置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实物展示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展示一些与文明行为相关的实物，如公益广告、文明标语等，让同学们更加直观地感受文明的力量。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通过PPT演示，展示陋习和文明行为的对比图片或视频，引导同学们深入思考。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背景音乐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播放与主题相关的背景音乐，营造活动氛围，让同学们更容易进入状态。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多媒体辅助手段运用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https://d.book118.com/505242032210011101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2024-09-10T01:16:45.710</cp:lastPrinted>
  <dcterms:created xsi:type="dcterms:W3CDTF">2024-09-09T17:16:45Z</dcterms:created>
  <dcterms:modified xsi:type="dcterms:W3CDTF">2024-09-09T17:16:47Z</dcterms:modified>
</cp:coreProperties>
</file>