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EA366-3E0F-4845-9B16-02636FA9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F35D1-5D3F-4099-8F16-5B57BEE5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71775-97C9-4F69-9882-378AAA6A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2378A-00F3-49FD-A4A8-619A7355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FB530-04B3-4053-AA03-C64AB5B18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879C6-94F7-455B-94F3-51C48F64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CE907-D571-4D41-8CD9-C258A56C7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0743F-E8BB-4074-9061-FC8C77B29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EB935-829E-4014-AE49-D4206595B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4BAC3-0E44-4C49-9294-BC341DE0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1C87F-3014-4409-A149-9D3C2BE54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3014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《光探测及光接收机》ppt课件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光探测及光接收机概述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光接收机技术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光探测及光接收机的关键技术问题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光探测及光接收机的未来展望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光探测及光接收机概述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光探测及光接收机是一种用于探测和接收光信号的设备，它能够将光信号转换为电信号，以便进一步处理和分析。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光探测及光接收机通过光电效应将光信号转换为电信号。当光信号照射到光探测器的表面时，光子与探测器材料相互作用，产生电子-空穴对。在电场的作用下，电子和空穴分别向相反方向移动，形成电信号。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光探测及光接收机的定义与工作原理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光探测及光接收机在光纤通信中扮演着重要角色，用于接收和检测光信号，实现高速、大容量的数据传输。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光探测及光接收机还可应用于光学传感领域，如气体、湿度、温度等传感器的检测，以及生物传感等。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在物理学、化学、生物学等科学研究中，光探测及光接收机可用于探测和分析各种光谱信号，为科学研究提供有力支持。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光探测及光接收机的应用领域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自20世纪60年代以来，随着光纤技术和半导体技术的不断发展，光探测及光接收机经历了从低速到高速、从低灵敏度到高灵敏度的发展历程。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新材料、新工艺的不断涌现，光探测及光接收机的性能将进一步提高，同时还将拓展其在物联网、智能制造等领域的应用。此外，集成化、小型化、低成本化也将成为光探测及光接收机发展的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光探测及光接收机的发展历程与趋势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光探测技术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光纤光栅探测器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光纤光栅探测器是一种基于光纤的光探测器，其特性包括波长选择性、高灵敏度、低噪声等。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光电二极管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光电二极管是最常见的光探测器之一，它可以将光信号转换为电信号。其特性包括响应速度快、灵敏度高、线性范围广等。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光电晶体管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光电晶体管是一种基于晶体管的的光探测器，其特性包括高响应速度、低噪声、高灵敏度等。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光电倍增管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光电倍增管是一种高灵敏度的光探测器，它通过多级倍增系统将微弱的光信号转换为较强的电信号。其特性包括高灵敏度、低噪声、快速响应等。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光探测器的种类与特性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395" r="43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光探测器在光纤通信系统中用于接收和检测光信号，实现高速数据传输。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光探测器可用于监测环境中的光辐射，如紫外线、红外线等，广泛应用于气象、环保等领域。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光探测器在生物医学成像领域中用于检测生物组织发出的荧光信号，如荧光显微镜、荧光寿命成像等。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生物医学成像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光探测器可用于安全监控系统，如红外热像仪、激光雷达等，实现远距离探测和监控。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光探测器的应用场景与实例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随着技术的不断发展，光探测器的性能不断提高，响应速度更快、灵敏度更高、线性范围更广。同时，新型的光探测器不断涌现，如单光子探测器、量子点探测器等。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光探测技术面临的挑战主要包括提高探测器的响应速度和灵敏度、降低噪声和暗电流、减小体积和成本等。此外，新型光探测器的研发和应用也需要解决一些技术难题，如稳定性、可靠性等。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光探测技术的发展趋势与挑战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光接收机技术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https://d.book118.com/505243014111011110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2024-09-15T11:23:52.055</cp:lastPrinted>
  <dcterms:created xsi:type="dcterms:W3CDTF">2024-09-15T03:23:52Z</dcterms:created>
  <dcterms:modified xsi:type="dcterms:W3CDTF">2024-09-15T03:23:53Z</dcterms:modified>
</cp:coreProperties>
</file>