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B929E91-D930-480B-861E-3E12170EEAF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D175AC-D2C9-4EDB-B0B2-1D8FDD9EF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E7298-81C1-4597-AE21-0913464A0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9B3183-8121-47E9-9C7B-5D184C875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565454-B7A5-4DB1-8E7D-A5380100D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2D2109-914B-4D9E-B41A-4F73B894B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83032E-E49A-4489-8015-2E5421764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FFA18B-E5F0-42A2-9195-52378DD8C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275CB9-188A-4A59-B910-BA09AD63E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4F5048-0E66-4FC0-8C95-78B56791A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916FDC-59DD-4BA0-9FE6-F7F424A95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E15B17-1365-4F54-892D-6833FB787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D93EE7C-4631-4EF1-9AD5-0AE439AE22E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9AA7451-5CF9-47B3-B14D-CD778C7CE95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244304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智能汽车智能导航系统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智能汽车智能导航系统的背景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智能导航系统的技术原理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智能导航系统的发展现状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智能导航系统的未来展望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智能导航系统的发展挑战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智能汽车智能导航系统的背景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智能汽车的发展概况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汽车是当前汽车行业的热点领域，随着科技的不断进步，智能汽车的发展势头迅猛。各大汽车厂商纷纷投入研发，推动智能汽车技术的不断创新，带来了全新的驾驶体验。智能汽车不仅提高了行车安全性能，还为驾驶员提供了更多便捷的服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智能导航系统的重要性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为驾驶员提供行车路线规划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提供导航信息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实时提供交通拥堵情况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交通数据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提高行车安全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通过提供准确的导航信息和预警功能，智能导航系统可以有效提高行车安全性。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智能汽车智能导航系统的作用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规划最佳路线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根据实时路况和目的地信息，智能导航系统为驾驶员规划最佳行车路线。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智能汽车发展的趋势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智能汽车智能导航系统将更加智能化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智能化发展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智能导航系统将推出个性化定制功能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个性化服务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智能汽车的未来展望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随着智能技术的飞速发展，智能汽车智能导航系统将更加智能化，不仅可以精准规划路线，还能预测交通状况，为驾驶员提供更加智能的驾驶体验。未来，智能汽车将成为人们出行的首选，为城市交通带来更大的便利和安全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智能导航系统的技术原理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GPS</a:t>
            </a: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定位技术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GPS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技术是智能导航系统的基础，通过接收卫星信号来确定车辆位置，实现精准定位和导航功能。在现代智能汽车中，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GPS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定位技术起着至关重要的作用，为驾驶员提供准确的行车信息和路线规划。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地图数据处理技术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收集各种地理信息数据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地图数据采集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清洗、整合和加工地图数据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及时更新地图信息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数据更新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语音识别技术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驾驶员可通过语音输入信息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提高操作便捷性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实现智能语音交互功能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提升用户体验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个性化推荐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根据用户需求和喜好推荐适合的路线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导航准确性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借助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AI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技术提高导航准确性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用户体验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提升用户体验和使用便捷性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人工智能技术在导航系统中的应用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系统能根据用户习惯学习及优化路线推荐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智能导航系统的发展现状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智能导航系统市场现状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智能导航系统市场规模持续增长，越来越多的汽车品牌将智能导航系统作为标配。这一趋势显示了人们对智能化汽车配备的追求和需求，为智能导航系统的发展提供了广阔的空间。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智能导航系统技术现状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驾驶辅助、实时路况等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智能化功能不断创新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路线规划、语音交互等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服务智能化升级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用户习惯、交通状况等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数据智能分析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用户需求分析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节约时间、减少拥堵等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多样化的需求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语音导航、偏好设置等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个性化定制服务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实时路况、天气信息等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实时更新需求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智能导航系统竞争格局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国内外厂商竞逐市场份额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厂商竞争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客服升级、售后保障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服务优化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功能升级、用户体验改善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产品创新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智能导航系统发展趋势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未来智能导航系统将持续向着智能化、个性化、实时化方向发展。随着车联网技术的不断进步，用户体验将得到极大提升，为驾驶出行带来更加便利和舒适的体验。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https://d.book118.com/505244304013011130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智能汽车智能导航系统</vt:lpstr>
      <vt:lpstr>目录</vt:lpstr>
      <vt:lpstr>第1章 智能汽车智能导航系统的背景</vt:lpstr>
      <vt:lpstr>智能汽车的发展概况</vt:lpstr>
      <vt:lpstr>智能导航系统的重要性</vt:lpstr>
      <vt:lpstr>智能汽车智能导航系统的作用</vt:lpstr>
      <vt:lpstr>智能汽车发展的趋势</vt:lpstr>
      <vt:lpstr> </vt:lpstr>
      <vt:lpstr>第2章 智能导航系统的技术原理</vt:lpstr>
      <vt:lpstr> </vt:lpstr>
      <vt:lpstr>地图数据处理技术</vt:lpstr>
      <vt:lpstr>语音识别技术</vt:lpstr>
      <vt:lpstr>人工智能技术在导航系统中的应用</vt:lpstr>
      <vt:lpstr>第3章 智能导航系统的发展现状</vt:lpstr>
      <vt:lpstr> </vt:lpstr>
      <vt:lpstr>智能导航系统技术现状</vt:lpstr>
      <vt:lpstr>用户需求分析</vt:lpstr>
      <vt:lpstr>智能导航系统竞争格局</vt:lpstr>
      <vt:lpstr>智能导航系统发展趋势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2024-09-29T14:27:35.108</cp:lastPrinted>
  <dcterms:created xsi:type="dcterms:W3CDTF">2024-09-29T06:27:35Z</dcterms:created>
  <dcterms:modified xsi:type="dcterms:W3CDTF">2024-09-29T06:27:37Z</dcterms:modified>
</cp:coreProperties>
</file>