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5A56E-1015-4BEF-B23A-4F2479A33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DBBA7-388A-4C0D-A73D-BFBB08BA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9DE31-2533-4BB4-91BE-3D7A5C4E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B97D7-EC70-4FF2-8BC5-1D7BD5C6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2A60C-020E-4EFB-8C40-37B89C6C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F0689-5B7E-4A5D-9E07-86870795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6FFCC-105E-4E50-B7B5-D67D81812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612A8-ABC5-4DBD-AF08-E31090DB5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B2E7A-DA76-46E0-A28E-B6E64C4E3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2BFFF-31C3-4407-A35B-83453438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89585-2170-45EC-8A35-813EEFB6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43322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icu护理典型案例ppt课件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典型案例一：急性呼吸衰竭患者的护理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典型案例二：重症颅脑损伤患者的护理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典型案例三：心脏骤停患者的护理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典型案例四：多器官功能衰竭患者的护理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81" r="33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ICU护理是指在重症监护病房（ICU）中进行的护理服务，主要针对病情严重、需要密切监测和特殊护理的患者。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ICU护理对于患者的生命健康至关重要，能够提供及时、专业的护理，有效降低并发症和死亡率，提高患者的康复和生活质量。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以患者为中心，提供个性化、专业化的护理服务，密切监测患者的生命体征和病情变化，及时采取相应的护理措施。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评估患者情况→制定护理计划→实施护理措施→监测护理效果→调整护理计划。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icu护理的基本原则和流程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随着医疗技术的不断进步，ICU护理也在不断发展，趋向于更加专业化和精细化，如引入先进的监测设备、开展多学科协作等。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ICU护理面临着诸多挑战，如患者病情复杂多变、家属期望高、医护人员工作压力大等，需要不断提高护理人员的专业素养和应对能力。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icu护理的发展趋势和挑战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典型案例一：急性呼吸衰竭患者的护理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一位65岁的男性，因肺部感染引发急性呼吸衰竭，入住ICU。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患者呼吸困难，血氧饱和度低，需要紧急机械通气支持。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患者接受了抗感染、抗炎、机械通气等治疗措施。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10" r="183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密切监测患者的呼吸、心率、血压、血氧饱和度等指标。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定期检查呼吸机管道连接，确保呼吸机工作正常，及时处理报警。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定期为患者吸痰，保持呼吸道通畅，预防肺部感染。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关注患者的心理状态，给予心理支持和安慰，减轻焦虑和恐惧。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机械通气护理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通过精心护理，患者呼吸困难症状得到缓解，血氧饱和度逐渐恢复正常。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对于急性呼吸衰竭患者，应尽早采取机械通气支持，同时加强呼吸道护理和心理支持。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在护理过程中，应加强团队协作和沟通，确保患者得到全面、高效的护理服务。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护理效果和经验教训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典型案例二：重症颅脑损伤患者的护理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患者男性，45岁，因车祸导致重症颅脑损伤。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患者入院时意识不清，GCS评分6分，双侧瞳孔不等大，左侧肢体偏瘫。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弥漫性轴索损伤、脑挫裂伤、颅内血肿。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对患者进行肢体被动运动和按摩，预防肌肉萎缩和关节僵硬。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给予患者营养丰富的食物，必要时给予鼻饲或肠外营养支持。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循环系统护理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根据患者情况调整输液速度和量，维持正常的血液循环。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密切监测患者的体温、心率、呼吸、血压等指标，及时发现异常情况并处理。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保持呼吸道通畅，定期吸痰，及时清理呼吸道分泌物，防止窒息和吸入性肺炎。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https://d.book118.com/505244332222011121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2024-09-24T19:02:16.713</cp:lastPrinted>
  <dcterms:created xsi:type="dcterms:W3CDTF">2024-09-24T11:02:16Z</dcterms:created>
  <dcterms:modified xsi:type="dcterms:W3CDTF">2024-09-24T11:02:18Z</dcterms:modified>
</cp:coreProperties>
</file>