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57592-12DD-48B9-9F26-3C3537E48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C318C-366A-47AE-BB62-7C0D0AFF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5842B-F83F-46DD-A9B0-C13B922B8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48FB6C-245B-47E0-99D5-A19FE030B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9F4F94-2F9F-44C8-8792-F34E09763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4586DC-F254-4ECF-BB39-68A4C7655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D3AFCD-37C0-4F6A-930C-72DD3F2F7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5B035D-E7F1-4BA8-A482-5B9D1676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0EBF34-4128-415D-AE3B-2B6100D28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DD157-1B55-4AD4-9F88-F5051699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3007C-C30D-4E35-9EB3-688C868E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434120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械设计课件键联接\n## 1.键联接概述及应用场景\n### 1.1键联接的基本定义与分类\n### 1.2键联接的功能与应用领域\n### 1.3键联接的设计原则与考虑因素\n## 2.键联接的类型及特点\n### 2.1平键联接的特点与应用\n### 2.2半圆键联接的特点与应用\n### 2.3花键联接的特点与应用\n## 3.键联接的设计计算与选择\n### 3.1键联接的尺寸计算与公差配合\n### 3.2键联接的强度计算与校核\n### 3.3键联接的选择方法与注意事项\n## 4.键联接的制造工艺与装配\n### 4.1键联接的常用制造工艺介绍\n### 4.2键联接的装配工艺与要求\n### 4.3键联接的质量检测与评估\n## 5.键联接的常见故障与解决方法\n### 5.1键联接的常见故障分析\n### 5.2键联接故障的解决方法与实践\n### 5.3键联接的维护与保养建议\n## 6.键联接在典型机械中的应用实例\n### 6.1键联接在齿轮箱中的应用实例\n### 6.2键联接在联轴器中的应用实例\n### 6.3键联接在轴系中的应用实例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机械设计课件键联接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键联接概述及应用场景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键联接是一种机械联接方式</a:t>
                </a:r>
                <a:endParaRPr/>
              </a:p>
            </p:txBody>
          </p:sp>
          <p:sp>
            <p:nvSpPr>
              <p:cNvPr id="1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通过键将传动轴与轴上零件连接在一起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实现轴与轴上零件之间的力和扭矩传递</a:t>
                </a:r>
                <a:endParaRPr/>
              </a:p>
            </p:txBody>
          </p:sp>
          <p:sp>
            <p:nvSpPr>
              <p:cNvPr id="1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键联接的分类</a:t>
                </a:r>
                <a:endParaRPr/>
              </a:p>
            </p:txBody>
          </p:sp>
          <p:sp>
            <p:nvSpPr>
              <p:cNvPr id="1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平键联接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半圆键联接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花键联接</a:t>
                </a:r>
                <a:endParaRPr/>
              </a:p>
            </p:txBody>
          </p:sp>
          <p:sp>
            <p:nvSpPr>
              <p:cNvPr id="1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键联接的基本定义与分类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键联接的功能与应用领域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键联接的功能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实现轴与轴上零件之间的力和扭矩传递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保证轴上零件的准确定位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减少轴与轴上零件之间的磨损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键联接的应用领域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齿轮箱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联轴器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轴系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键联接的设计原则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保证联接的强度和刚度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考虑键的尺寸和公差配合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考虑键的材料和热处理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键联接的考虑因素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载荷大小和方向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联接零件的尺寸和形状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工作环境和温度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键联接的设计原则与考虑因素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键联接的类型及特点</a:t>
            </a:r>
            <a:endParaRPr/>
          </a:p>
        </p:txBody>
      </p:sp>
      <p:sp>
        <p:nvSpPr>
          <p:cNvPr id="2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平键联接的特点与应用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平键联接的特点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结构简单，制造容易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安装和拆卸方便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键与键槽之间存在间隙，影响传动精度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平键联接的应用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用于传动轴与齿轮、皮带轮等零件的联接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用于轴上零件的固定和定位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半圆键联接的特点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键与键槽之间接触面积较大，传动精度较高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键的强度较高，能承受较大的扭矩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半圆键联接的应用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用于传动轴与齿轮、皮带轮等零件的联接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用于轴上零件的固定和定位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半圆键联接的特点与应用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花键联接的特点与应用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花键联接的特点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键与键槽之间接触面积较大，传动精度较高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键的强度较高，能承受较大的扭矩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花键联接具有自动定心作用，安装方便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花键联接的应用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用于传动轴与齿轮、皮带轮等零件的联接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用于轴上零件的固定和定位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键联接的设计计算与选择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键联接的尺寸计算与公差配合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键联接的尺寸计算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根据轴径、轴上零件尺寸和载荷大小计算键的尺寸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考虑键的强度和刚度要求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键联接的公差配合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选择合适的公差等级和配合方式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保证键联接的精度和传动性能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键联接的强度计算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根据键的尺寸、材料和载荷大小计算键的强度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考虑键的接触应力和弯曲应力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键联接的校核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检查键的强度是否满足设计要求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如果不满足要求，需要调整键的尺寸或材料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键联接的强度计算与校核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键联接的选择方法与注意事项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键联接的选择方法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根据载荷大小、传动精度和工作环境选择合适的键联接类型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考虑键的材料和热处理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键联接的注意事项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注意键与键槽之间的间隙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注意键的尺寸和公差配合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注意键的材料和热处理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https://d.book118.com/505244341202011113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机械设计课件键联接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2024-09-20T07:11:55.226</cp:lastPrinted>
  <dcterms:created xsi:type="dcterms:W3CDTF">2024-09-19T23:11:55Z</dcterms:created>
  <dcterms:modified xsi:type="dcterms:W3CDTF">2024-09-19T23:11:57Z</dcterms:modified>
</cp:coreProperties>
</file>